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57" r:id="rId11"/>
    <p:sldId id="258" r:id="rId12"/>
    <p:sldId id="295" r:id="rId13"/>
    <p:sldId id="296" r:id="rId14"/>
    <p:sldId id="294" r:id="rId15"/>
    <p:sldId id="293" r:id="rId16"/>
    <p:sldId id="297" r:id="rId17"/>
    <p:sldId id="299" r:id="rId18"/>
    <p:sldId id="291" r:id="rId19"/>
    <p:sldId id="273" r:id="rId20"/>
    <p:sldId id="274" r:id="rId21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E1EC"/>
    <a:srgbClr val="C8CED3"/>
    <a:srgbClr val="B8BDBD"/>
    <a:srgbClr val="8A88E9"/>
    <a:srgbClr val="3B90C2"/>
    <a:srgbClr val="A7BB5A"/>
    <a:srgbClr val="E38C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658"/>
    <p:restoredTop sz="94605"/>
  </p:normalViewPr>
  <p:slideViewPr>
    <p:cSldViewPr snapToGrid="0">
      <p:cViewPr varScale="1">
        <p:scale>
          <a:sx n="76" d="100"/>
          <a:sy n="76" d="100"/>
        </p:scale>
        <p:origin x="216" y="1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25964D-E100-4E43-BA1A-D35E92173A20}" type="datetimeFigureOut">
              <a:rPr lang="tr-TR" smtClean="0"/>
              <a:t>5.08.2024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50D8AA-8F93-634C-A19E-5713A073FEB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71489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3DEFDD8-85A7-4D31-D429-15D1C006E1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00D0ECBB-29D3-EE87-4D82-E2BCE8FC1E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25E1720-0144-3DA6-B509-43267C8DC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87487-9497-B64C-8F3B-0AB42F254E55}" type="datetimeFigureOut">
              <a:rPr lang="tr-TR" smtClean="0"/>
              <a:t>5.08.2024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EFFB6D9-93C5-B845-352C-809DE6D06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0281D38-AAD7-6457-310F-C165236D8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1075A-9AD4-124D-A76F-1F86F4B050D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74374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D1574EA-29F2-28E3-E922-1F8C67985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A3A00738-120F-3DC1-2721-8529B3F0CF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B486186-2D8B-1F83-154B-36FAEF668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87487-9497-B64C-8F3B-0AB42F254E55}" type="datetimeFigureOut">
              <a:rPr lang="tr-TR" smtClean="0"/>
              <a:t>5.08.2024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06398AE-1E42-B662-225D-9F57B22C7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8A11603-6903-6A1B-2DD3-EFD461773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1075A-9AD4-124D-A76F-1F86F4B050D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0507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42AD3840-3E5C-541A-ACAE-F0BCE5303B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D3351830-4413-6201-E8F7-5258B7F8D8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F87E6B2-5DA2-92E3-A75C-06554155E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87487-9497-B64C-8F3B-0AB42F254E55}" type="datetimeFigureOut">
              <a:rPr lang="tr-TR" smtClean="0"/>
              <a:t>5.08.2024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5B509F4-7392-0CB4-DF70-9A476421F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486CC63-9716-0CC3-6E25-C89226A2F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1075A-9AD4-124D-A76F-1F86F4B050D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73848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BC489A-8D6C-DC47-B468-186F9A469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5.08.2024</a:t>
            </a:fld>
            <a:endParaRPr lang="en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229109-1C34-5244-ADE5-222459E6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09E646-008A-3748-BCE2-BCCC6ED32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171224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43EF6F1-50A6-A4F9-0DE7-F01FAAE62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DF47776-4321-585C-DE22-0FF871862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0A8D94A-9746-F7C2-0A78-AD22A6BFB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87487-9497-B64C-8F3B-0AB42F254E55}" type="datetimeFigureOut">
              <a:rPr lang="tr-TR" smtClean="0"/>
              <a:t>5.08.2024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E1F0286-B741-7778-B1EC-8E9D6B4DC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B7247AC-8F8F-CF0D-B767-3FCBE3078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1075A-9AD4-124D-A76F-1F86F4B050D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54413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F36142A-5316-33D6-B421-AE80D7845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19C5A663-BF03-5A57-D5A0-81A7A2EE8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FB20A35-C5D5-2BFF-BC49-B7B6FC0D9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87487-9497-B64C-8F3B-0AB42F254E55}" type="datetimeFigureOut">
              <a:rPr lang="tr-TR" smtClean="0"/>
              <a:t>5.08.2024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6815210-04EB-7416-C092-BF6FAB9D9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386806E-DAC2-F7E1-2F69-FF297027E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1075A-9AD4-124D-A76F-1F86F4B050D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42417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0A77111-31A0-C79A-18D3-721B017C9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A050054-F744-0C52-1E13-64417E258D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2320AE00-AC6E-F278-3775-CFC260DE1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7007D69D-EA49-828A-C1EE-C173E4353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87487-9497-B64C-8F3B-0AB42F254E55}" type="datetimeFigureOut">
              <a:rPr lang="tr-TR" smtClean="0"/>
              <a:t>5.08.2024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C50811A-85BA-7101-7A11-4683C26B6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3B80E24-E4A6-B62F-02E0-241632A7F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1075A-9AD4-124D-A76F-1F86F4B050D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41472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2CA54DC-25D2-2663-BF58-80482E3CC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9433B1F-8C11-8716-E13F-192D17235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4F9B08A2-B5F3-6D9C-2EC0-72B8C9C2CC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02ADD001-4A03-F46F-DEC2-A3AEE2F59C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F10929EF-0729-07A3-D83B-FA0F4AAB11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11C12932-336D-678E-973C-DD470B7BF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87487-9497-B64C-8F3B-0AB42F254E55}" type="datetimeFigureOut">
              <a:rPr lang="tr-TR" smtClean="0"/>
              <a:t>5.08.2024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88289D44-70A3-56A8-322E-47B63D1F2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78DFF32C-7106-1869-70C8-1EADBBD91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1075A-9AD4-124D-A76F-1F86F4B050D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58055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486630E-8DCC-BA75-8E79-4DDFE57FA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9C14BCB0-E6B7-83F9-84B3-FB3B402A9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87487-9497-B64C-8F3B-0AB42F254E55}" type="datetimeFigureOut">
              <a:rPr lang="tr-TR" smtClean="0"/>
              <a:t>5.08.2024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CA035AD8-A0F8-6742-3959-E4A3BE27D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EE2ADAF2-2EB4-ECFD-1686-6EFECD6F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1075A-9AD4-124D-A76F-1F86F4B050D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24876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sim Yer Tutucusu 5">
            <a:extLst>
              <a:ext uri="{FF2B5EF4-FFF2-40B4-BE49-F238E27FC236}">
                <a16:creationId xmlns:a16="http://schemas.microsoft.com/office/drawing/2014/main" id="{59BDE201-2454-E0CC-18C0-B3C1931D19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36000" y="1539051"/>
            <a:ext cx="2520000" cy="3779897"/>
          </a:xfrm>
        </p:spPr>
        <p:txBody>
          <a:bodyPr/>
          <a:lstStyle/>
          <a:p>
            <a:endParaRPr lang="tr-TR"/>
          </a:p>
        </p:txBody>
      </p:sp>
      <p:sp>
        <p:nvSpPr>
          <p:cNvPr id="7" name="Resim Yer Tutucusu 5">
            <a:extLst>
              <a:ext uri="{FF2B5EF4-FFF2-40B4-BE49-F238E27FC236}">
                <a16:creationId xmlns:a16="http://schemas.microsoft.com/office/drawing/2014/main" id="{CD967038-37D8-A21A-4E47-A2C16A9609B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80800" y="1539049"/>
            <a:ext cx="2520000" cy="3779897"/>
          </a:xfrm>
        </p:spPr>
        <p:txBody>
          <a:bodyPr/>
          <a:lstStyle/>
          <a:p>
            <a:endParaRPr lang="tr-TR"/>
          </a:p>
        </p:txBody>
      </p:sp>
      <p:sp>
        <p:nvSpPr>
          <p:cNvPr id="8" name="Resim Yer Tutucusu 5">
            <a:extLst>
              <a:ext uri="{FF2B5EF4-FFF2-40B4-BE49-F238E27FC236}">
                <a16:creationId xmlns:a16="http://schemas.microsoft.com/office/drawing/2014/main" id="{491BADB5-65A1-2EBE-6F46-266003811AF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508400" y="1539050"/>
            <a:ext cx="2520000" cy="3779897"/>
          </a:xfrm>
        </p:spPr>
        <p:txBody>
          <a:bodyPr/>
          <a:lstStyle/>
          <a:p>
            <a:endParaRPr lang="tr-TR"/>
          </a:p>
        </p:txBody>
      </p:sp>
      <p:sp>
        <p:nvSpPr>
          <p:cNvPr id="9" name="Resim Yer Tutucusu 5">
            <a:extLst>
              <a:ext uri="{FF2B5EF4-FFF2-40B4-BE49-F238E27FC236}">
                <a16:creationId xmlns:a16="http://schemas.microsoft.com/office/drawing/2014/main" id="{96D651DE-E374-D396-50CD-DA3BD7BEB9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163600" y="1539048"/>
            <a:ext cx="2520000" cy="3779897"/>
          </a:xfrm>
        </p:spPr>
        <p:txBody>
          <a:bodyPr/>
          <a:lstStyle/>
          <a:p>
            <a:endParaRPr lang="tr-TR"/>
          </a:p>
        </p:txBody>
      </p:sp>
      <p:sp>
        <p:nvSpPr>
          <p:cNvPr id="10" name="Resim Yer Tutucusu 5">
            <a:extLst>
              <a:ext uri="{FF2B5EF4-FFF2-40B4-BE49-F238E27FC236}">
                <a16:creationId xmlns:a16="http://schemas.microsoft.com/office/drawing/2014/main" id="{D7C80B62-4CA0-4A2F-46D7-D5B1E30A39B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508800" y="1539047"/>
            <a:ext cx="2520000" cy="3779897"/>
          </a:xfrm>
        </p:spPr>
        <p:txBody>
          <a:bodyPr/>
          <a:lstStyle/>
          <a:p>
            <a:endParaRPr lang="tr-TR"/>
          </a:p>
        </p:txBody>
      </p:sp>
      <p:sp>
        <p:nvSpPr>
          <p:cNvPr id="11" name="Resim Yer Tutucusu 5">
            <a:extLst>
              <a:ext uri="{FF2B5EF4-FFF2-40B4-BE49-F238E27FC236}">
                <a16:creationId xmlns:a16="http://schemas.microsoft.com/office/drawing/2014/main" id="{95B2F380-B310-2079-91C3-7DCFAE2B40E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3181200" y="1539046"/>
            <a:ext cx="2520000" cy="3779897"/>
          </a:xfrm>
        </p:spPr>
        <p:txBody>
          <a:bodyPr/>
          <a:lstStyle/>
          <a:p>
            <a:endParaRPr lang="tr-TR"/>
          </a:p>
        </p:txBody>
      </p:sp>
      <p:sp>
        <p:nvSpPr>
          <p:cNvPr id="12" name="Resim Yer Tutucusu 5">
            <a:extLst>
              <a:ext uri="{FF2B5EF4-FFF2-40B4-BE49-F238E27FC236}">
                <a16:creationId xmlns:a16="http://schemas.microsoft.com/office/drawing/2014/main" id="{E599D934-5410-BB20-B1C0-32C50D407B8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853200" y="1539046"/>
            <a:ext cx="2520000" cy="3779897"/>
          </a:xfrm>
        </p:spPr>
        <p:txBody>
          <a:bodyPr/>
          <a:lstStyle/>
          <a:p>
            <a:endParaRPr lang="tr-TR"/>
          </a:p>
        </p:txBody>
      </p:sp>
      <p:sp>
        <p:nvSpPr>
          <p:cNvPr id="13" name="Resim Yer Tutucusu 5">
            <a:extLst>
              <a:ext uri="{FF2B5EF4-FFF2-40B4-BE49-F238E27FC236}">
                <a16:creationId xmlns:a16="http://schemas.microsoft.com/office/drawing/2014/main" id="{1658AB03-4BB4-548B-7A52-A3A36166909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5853600" y="1539046"/>
            <a:ext cx="2520000" cy="3779897"/>
          </a:xfrm>
        </p:spPr>
        <p:txBody>
          <a:bodyPr/>
          <a:lstStyle/>
          <a:p>
            <a:endParaRPr lang="tr-TR"/>
          </a:p>
        </p:txBody>
      </p:sp>
      <p:sp>
        <p:nvSpPr>
          <p:cNvPr id="14" name="Resim Yer Tutucusu 5">
            <a:extLst>
              <a:ext uri="{FF2B5EF4-FFF2-40B4-BE49-F238E27FC236}">
                <a16:creationId xmlns:a16="http://schemas.microsoft.com/office/drawing/2014/main" id="{321434CD-85E5-D637-5EFD-02BE5943BA5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5525600" y="1539045"/>
            <a:ext cx="2520000" cy="3779897"/>
          </a:xfrm>
        </p:spPr>
        <p:txBody>
          <a:bodyPr/>
          <a:lstStyle/>
          <a:p>
            <a:endParaRPr lang="tr-TR"/>
          </a:p>
        </p:txBody>
      </p:sp>
      <p:sp>
        <p:nvSpPr>
          <p:cNvPr id="15" name="Resim Yer Tutucusu 5">
            <a:extLst>
              <a:ext uri="{FF2B5EF4-FFF2-40B4-BE49-F238E27FC236}">
                <a16:creationId xmlns:a16="http://schemas.microsoft.com/office/drawing/2014/main" id="{133BAF7A-7909-E48E-7404-F6335C5136A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-8526000" y="1539045"/>
            <a:ext cx="2520000" cy="3779897"/>
          </a:xfrm>
        </p:spPr>
        <p:txBody>
          <a:bodyPr/>
          <a:lstStyle/>
          <a:p>
            <a:endParaRPr lang="tr-TR"/>
          </a:p>
        </p:txBody>
      </p:sp>
      <p:sp>
        <p:nvSpPr>
          <p:cNvPr id="16" name="Resim Yer Tutucusu 5">
            <a:extLst>
              <a:ext uri="{FF2B5EF4-FFF2-40B4-BE49-F238E27FC236}">
                <a16:creationId xmlns:a16="http://schemas.microsoft.com/office/drawing/2014/main" id="{C304D38A-3713-B97E-C682-A384B701458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8198000" y="1539044"/>
            <a:ext cx="2520000" cy="3779897"/>
          </a:xfrm>
        </p:spPr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5726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6156DA0-139E-1384-6230-5E55ACB91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59C6CD0-DEAC-6C3F-B87C-BDF32E618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9F0BF534-E142-FE7F-338B-21CAE7197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813073D6-9592-4165-C799-951ED445D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87487-9497-B64C-8F3B-0AB42F254E55}" type="datetimeFigureOut">
              <a:rPr lang="tr-TR" smtClean="0"/>
              <a:t>5.08.2024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FBC308E-13BC-9FB8-FB49-005D2B83E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C0B5908-65A6-893C-F2A9-93C2CAA43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1075A-9AD4-124D-A76F-1F86F4B050D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5009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36856AC-139F-7FB9-1E27-D41F887E2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8861197E-CCC2-8013-9AA6-76563C6A5D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EB7CC292-3115-D574-1CEE-B0D63667FA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D8A68AB3-EA5F-4874-1AEF-53089270D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87487-9497-B64C-8F3B-0AB42F254E55}" type="datetimeFigureOut">
              <a:rPr lang="tr-TR" smtClean="0"/>
              <a:t>5.08.2024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0EC3B83-B0EA-FF3C-CA56-D99787145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AE56FEC-97D4-9958-F0D7-8198D226A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1075A-9AD4-124D-A76F-1F86F4B050D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19337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57AC6C6A-7AD3-6A6E-FA3D-195CF8C26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2F3DDB9-E4A1-2186-2613-B31D97700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54A0DC2-90E4-D3BC-8DF0-224615F2EC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87487-9497-B64C-8F3B-0AB42F254E55}" type="datetimeFigureOut">
              <a:rPr lang="tr-TR" smtClean="0"/>
              <a:t>5.08.2024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B7C2F35-6610-9C6F-BE31-57FC6146D0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59B69A5-347B-3DF3-40FF-6DE3CA89C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11075A-9AD4-124D-A76F-1F86F4B050D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33798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11" Type="http://schemas.openxmlformats.org/officeDocument/2006/relationships/image" Target="../media/image9.jpg"/><Relationship Id="rId5" Type="http://schemas.openxmlformats.org/officeDocument/2006/relationships/image" Target="../media/image4.jpg"/><Relationship Id="rId10" Type="http://schemas.openxmlformats.org/officeDocument/2006/relationships/slide" Target="slide10.xml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sv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21" Type="http://schemas.openxmlformats.org/officeDocument/2006/relationships/image" Target="../media/image34.svg"/><Relationship Id="rId34" Type="http://schemas.openxmlformats.org/officeDocument/2006/relationships/image" Target="../media/image47.pn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5" Type="http://schemas.openxmlformats.org/officeDocument/2006/relationships/image" Target="../media/image38.svg"/><Relationship Id="rId33" Type="http://schemas.openxmlformats.org/officeDocument/2006/relationships/image" Target="../media/image46.svg"/><Relationship Id="rId38" Type="http://schemas.openxmlformats.org/officeDocument/2006/relationships/slide" Target="slide3.xml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29" Type="http://schemas.openxmlformats.org/officeDocument/2006/relationships/image" Target="../media/image42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24" Type="http://schemas.openxmlformats.org/officeDocument/2006/relationships/image" Target="../media/image37.png"/><Relationship Id="rId32" Type="http://schemas.openxmlformats.org/officeDocument/2006/relationships/image" Target="../media/image45.png"/><Relationship Id="rId37" Type="http://schemas.openxmlformats.org/officeDocument/2006/relationships/image" Target="../media/image50.svg"/><Relationship Id="rId5" Type="http://schemas.openxmlformats.org/officeDocument/2006/relationships/image" Target="../media/image18.svg"/><Relationship Id="rId15" Type="http://schemas.openxmlformats.org/officeDocument/2006/relationships/image" Target="../media/image28.svg"/><Relationship Id="rId23" Type="http://schemas.openxmlformats.org/officeDocument/2006/relationships/image" Target="../media/image36.svg"/><Relationship Id="rId28" Type="http://schemas.openxmlformats.org/officeDocument/2006/relationships/image" Target="../media/image41.png"/><Relationship Id="rId36" Type="http://schemas.openxmlformats.org/officeDocument/2006/relationships/image" Target="../media/image49.png"/><Relationship Id="rId10" Type="http://schemas.openxmlformats.org/officeDocument/2006/relationships/image" Target="../media/image23.png"/><Relationship Id="rId19" Type="http://schemas.openxmlformats.org/officeDocument/2006/relationships/image" Target="../media/image32.svg"/><Relationship Id="rId31" Type="http://schemas.openxmlformats.org/officeDocument/2006/relationships/image" Target="../media/image44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svg"/><Relationship Id="rId30" Type="http://schemas.openxmlformats.org/officeDocument/2006/relationships/image" Target="../media/image43.png"/><Relationship Id="rId35" Type="http://schemas.openxmlformats.org/officeDocument/2006/relationships/image" Target="../media/image48.svg"/><Relationship Id="rId8" Type="http://schemas.openxmlformats.org/officeDocument/2006/relationships/image" Target="../media/image21.png"/><Relationship Id="rId3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Relationship Id="rId9" Type="http://schemas.openxmlformats.org/officeDocument/2006/relationships/slide" Target="slide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svg"/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5" Type="http://schemas.openxmlformats.org/officeDocument/2006/relationships/image" Target="../media/image61.svg"/><Relationship Id="rId15" Type="http://schemas.openxmlformats.org/officeDocument/2006/relationships/image" Target="../media/image70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svg"/><Relationship Id="rId14" Type="http://schemas.openxmlformats.org/officeDocument/2006/relationships/slide" Target="slide5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2.svg"/><Relationship Id="rId18" Type="http://schemas.openxmlformats.org/officeDocument/2006/relationships/image" Target="../media/image87.png"/><Relationship Id="rId26" Type="http://schemas.openxmlformats.org/officeDocument/2006/relationships/image" Target="../media/image95.png"/><Relationship Id="rId21" Type="http://schemas.openxmlformats.org/officeDocument/2006/relationships/image" Target="../media/image90.svg"/><Relationship Id="rId34" Type="http://schemas.openxmlformats.org/officeDocument/2006/relationships/image" Target="../media/image103.png"/><Relationship Id="rId7" Type="http://schemas.openxmlformats.org/officeDocument/2006/relationships/image" Target="../media/image76.svg"/><Relationship Id="rId12" Type="http://schemas.openxmlformats.org/officeDocument/2006/relationships/image" Target="../media/image81.png"/><Relationship Id="rId17" Type="http://schemas.openxmlformats.org/officeDocument/2006/relationships/image" Target="../media/image86.svg"/><Relationship Id="rId25" Type="http://schemas.openxmlformats.org/officeDocument/2006/relationships/image" Target="../media/image94.svg"/><Relationship Id="rId33" Type="http://schemas.openxmlformats.org/officeDocument/2006/relationships/image" Target="../media/image102.svg"/><Relationship Id="rId38" Type="http://schemas.openxmlformats.org/officeDocument/2006/relationships/slide" Target="slide6.xml"/><Relationship Id="rId2" Type="http://schemas.openxmlformats.org/officeDocument/2006/relationships/image" Target="../media/image71.png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29" Type="http://schemas.openxmlformats.org/officeDocument/2006/relationships/image" Target="../media/image98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5.png"/><Relationship Id="rId11" Type="http://schemas.openxmlformats.org/officeDocument/2006/relationships/image" Target="../media/image80.svg"/><Relationship Id="rId24" Type="http://schemas.openxmlformats.org/officeDocument/2006/relationships/image" Target="../media/image93.png"/><Relationship Id="rId32" Type="http://schemas.openxmlformats.org/officeDocument/2006/relationships/image" Target="../media/image101.png"/><Relationship Id="rId37" Type="http://schemas.openxmlformats.org/officeDocument/2006/relationships/image" Target="../media/image106.svg"/><Relationship Id="rId5" Type="http://schemas.openxmlformats.org/officeDocument/2006/relationships/image" Target="../media/image74.svg"/><Relationship Id="rId15" Type="http://schemas.openxmlformats.org/officeDocument/2006/relationships/image" Target="../media/image84.svg"/><Relationship Id="rId23" Type="http://schemas.openxmlformats.org/officeDocument/2006/relationships/image" Target="../media/image92.svg"/><Relationship Id="rId28" Type="http://schemas.openxmlformats.org/officeDocument/2006/relationships/image" Target="../media/image97.png"/><Relationship Id="rId36" Type="http://schemas.openxmlformats.org/officeDocument/2006/relationships/image" Target="../media/image105.png"/><Relationship Id="rId10" Type="http://schemas.openxmlformats.org/officeDocument/2006/relationships/image" Target="../media/image79.png"/><Relationship Id="rId19" Type="http://schemas.openxmlformats.org/officeDocument/2006/relationships/image" Target="../media/image88.svg"/><Relationship Id="rId31" Type="http://schemas.openxmlformats.org/officeDocument/2006/relationships/image" Target="../media/image100.svg"/><Relationship Id="rId4" Type="http://schemas.openxmlformats.org/officeDocument/2006/relationships/image" Target="../media/image73.png"/><Relationship Id="rId9" Type="http://schemas.openxmlformats.org/officeDocument/2006/relationships/image" Target="../media/image78.svg"/><Relationship Id="rId14" Type="http://schemas.openxmlformats.org/officeDocument/2006/relationships/image" Target="../media/image83.png"/><Relationship Id="rId22" Type="http://schemas.openxmlformats.org/officeDocument/2006/relationships/image" Target="../media/image91.png"/><Relationship Id="rId27" Type="http://schemas.openxmlformats.org/officeDocument/2006/relationships/image" Target="../media/image96.svg"/><Relationship Id="rId30" Type="http://schemas.openxmlformats.org/officeDocument/2006/relationships/image" Target="../media/image99.png"/><Relationship Id="rId35" Type="http://schemas.openxmlformats.org/officeDocument/2006/relationships/image" Target="../media/image104.svg"/><Relationship Id="rId8" Type="http://schemas.openxmlformats.org/officeDocument/2006/relationships/image" Target="../media/image77.png"/><Relationship Id="rId3" Type="http://schemas.openxmlformats.org/officeDocument/2006/relationships/image" Target="../media/image7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svg"/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5" Type="http://schemas.openxmlformats.org/officeDocument/2006/relationships/image" Target="../media/image61.sv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svg"/><Relationship Id="rId14" Type="http://schemas.openxmlformats.org/officeDocument/2006/relationships/slide" Target="slide7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2.svg"/><Relationship Id="rId18" Type="http://schemas.openxmlformats.org/officeDocument/2006/relationships/image" Target="../media/image103.png"/><Relationship Id="rId26" Type="http://schemas.openxmlformats.org/officeDocument/2006/relationships/image" Target="../media/image108.svg"/><Relationship Id="rId21" Type="http://schemas.openxmlformats.org/officeDocument/2006/relationships/image" Target="../media/image106.svg"/><Relationship Id="rId34" Type="http://schemas.openxmlformats.org/officeDocument/2006/relationships/image" Target="../media/image112.svg"/><Relationship Id="rId7" Type="http://schemas.openxmlformats.org/officeDocument/2006/relationships/image" Target="../media/image76.svg"/><Relationship Id="rId12" Type="http://schemas.openxmlformats.org/officeDocument/2006/relationships/image" Target="../media/image81.png"/><Relationship Id="rId17" Type="http://schemas.openxmlformats.org/officeDocument/2006/relationships/image" Target="../media/image86.svg"/><Relationship Id="rId25" Type="http://schemas.openxmlformats.org/officeDocument/2006/relationships/image" Target="../media/image107.png"/><Relationship Id="rId33" Type="http://schemas.openxmlformats.org/officeDocument/2006/relationships/image" Target="../media/image111.png"/><Relationship Id="rId38" Type="http://schemas.openxmlformats.org/officeDocument/2006/relationships/image" Target="../media/image114.svg"/><Relationship Id="rId2" Type="http://schemas.openxmlformats.org/officeDocument/2006/relationships/image" Target="../media/image71.png"/><Relationship Id="rId16" Type="http://schemas.openxmlformats.org/officeDocument/2006/relationships/image" Target="../media/image85.png"/><Relationship Id="rId20" Type="http://schemas.openxmlformats.org/officeDocument/2006/relationships/image" Target="../media/image105.png"/><Relationship Id="rId29" Type="http://schemas.openxmlformats.org/officeDocument/2006/relationships/image" Target="../media/image10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5.png"/><Relationship Id="rId11" Type="http://schemas.openxmlformats.org/officeDocument/2006/relationships/image" Target="../media/image80.svg"/><Relationship Id="rId24" Type="http://schemas.openxmlformats.org/officeDocument/2006/relationships/image" Target="../media/image88.svg"/><Relationship Id="rId32" Type="http://schemas.openxmlformats.org/officeDocument/2006/relationships/image" Target="../media/image96.svg"/><Relationship Id="rId37" Type="http://schemas.openxmlformats.org/officeDocument/2006/relationships/image" Target="../media/image113.png"/><Relationship Id="rId5" Type="http://schemas.openxmlformats.org/officeDocument/2006/relationships/image" Target="../media/image74.svg"/><Relationship Id="rId15" Type="http://schemas.openxmlformats.org/officeDocument/2006/relationships/image" Target="../media/image84.svg"/><Relationship Id="rId23" Type="http://schemas.openxmlformats.org/officeDocument/2006/relationships/image" Target="../media/image87.png"/><Relationship Id="rId28" Type="http://schemas.openxmlformats.org/officeDocument/2006/relationships/image" Target="../media/image92.svg"/><Relationship Id="rId36" Type="http://schemas.openxmlformats.org/officeDocument/2006/relationships/image" Target="../media/image100.svg"/><Relationship Id="rId10" Type="http://schemas.openxmlformats.org/officeDocument/2006/relationships/image" Target="../media/image79.png"/><Relationship Id="rId19" Type="http://schemas.openxmlformats.org/officeDocument/2006/relationships/image" Target="../media/image104.svg"/><Relationship Id="rId31" Type="http://schemas.openxmlformats.org/officeDocument/2006/relationships/image" Target="../media/image95.png"/><Relationship Id="rId4" Type="http://schemas.openxmlformats.org/officeDocument/2006/relationships/image" Target="../media/image73.png"/><Relationship Id="rId9" Type="http://schemas.openxmlformats.org/officeDocument/2006/relationships/image" Target="../media/image78.svg"/><Relationship Id="rId14" Type="http://schemas.openxmlformats.org/officeDocument/2006/relationships/image" Target="../media/image83.png"/><Relationship Id="rId22" Type="http://schemas.openxmlformats.org/officeDocument/2006/relationships/slide" Target="slide8.xml"/><Relationship Id="rId27" Type="http://schemas.openxmlformats.org/officeDocument/2006/relationships/image" Target="../media/image91.png"/><Relationship Id="rId30" Type="http://schemas.openxmlformats.org/officeDocument/2006/relationships/image" Target="../media/image110.svg"/><Relationship Id="rId35" Type="http://schemas.openxmlformats.org/officeDocument/2006/relationships/image" Target="../media/image99.png"/><Relationship Id="rId8" Type="http://schemas.openxmlformats.org/officeDocument/2006/relationships/image" Target="../media/image77.png"/><Relationship Id="rId3" Type="http://schemas.openxmlformats.org/officeDocument/2006/relationships/image" Target="../media/image72.sv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6.svg"/><Relationship Id="rId18" Type="http://schemas.openxmlformats.org/officeDocument/2006/relationships/image" Target="../media/image131.png"/><Relationship Id="rId26" Type="http://schemas.openxmlformats.org/officeDocument/2006/relationships/image" Target="../media/image139.png"/><Relationship Id="rId39" Type="http://schemas.openxmlformats.org/officeDocument/2006/relationships/image" Target="../media/image152.svg"/><Relationship Id="rId21" Type="http://schemas.openxmlformats.org/officeDocument/2006/relationships/image" Target="../media/image134.svg"/><Relationship Id="rId34" Type="http://schemas.openxmlformats.org/officeDocument/2006/relationships/image" Target="../media/image147.png"/><Relationship Id="rId42" Type="http://schemas.openxmlformats.org/officeDocument/2006/relationships/image" Target="../media/image155.png"/><Relationship Id="rId47" Type="http://schemas.openxmlformats.org/officeDocument/2006/relationships/image" Target="../media/image160.svg"/><Relationship Id="rId7" Type="http://schemas.openxmlformats.org/officeDocument/2006/relationships/image" Target="../media/image120.svg"/><Relationship Id="rId2" Type="http://schemas.openxmlformats.org/officeDocument/2006/relationships/image" Target="../media/image115.png"/><Relationship Id="rId16" Type="http://schemas.openxmlformats.org/officeDocument/2006/relationships/image" Target="../media/image129.png"/><Relationship Id="rId29" Type="http://schemas.openxmlformats.org/officeDocument/2006/relationships/image" Target="../media/image142.svg"/><Relationship Id="rId11" Type="http://schemas.openxmlformats.org/officeDocument/2006/relationships/image" Target="../media/image124.svg"/><Relationship Id="rId24" Type="http://schemas.openxmlformats.org/officeDocument/2006/relationships/image" Target="../media/image137.png"/><Relationship Id="rId32" Type="http://schemas.openxmlformats.org/officeDocument/2006/relationships/image" Target="../media/image145.png"/><Relationship Id="rId37" Type="http://schemas.openxmlformats.org/officeDocument/2006/relationships/image" Target="../media/image150.svg"/><Relationship Id="rId40" Type="http://schemas.openxmlformats.org/officeDocument/2006/relationships/image" Target="../media/image153.png"/><Relationship Id="rId45" Type="http://schemas.openxmlformats.org/officeDocument/2006/relationships/image" Target="../media/image158.svg"/><Relationship Id="rId5" Type="http://schemas.openxmlformats.org/officeDocument/2006/relationships/image" Target="../media/image118.svg"/><Relationship Id="rId15" Type="http://schemas.openxmlformats.org/officeDocument/2006/relationships/image" Target="../media/image128.svg"/><Relationship Id="rId23" Type="http://schemas.openxmlformats.org/officeDocument/2006/relationships/image" Target="../media/image136.svg"/><Relationship Id="rId28" Type="http://schemas.openxmlformats.org/officeDocument/2006/relationships/image" Target="../media/image141.png"/><Relationship Id="rId36" Type="http://schemas.openxmlformats.org/officeDocument/2006/relationships/image" Target="../media/image149.png"/><Relationship Id="rId49" Type="http://schemas.openxmlformats.org/officeDocument/2006/relationships/image" Target="../media/image162.svg"/><Relationship Id="rId10" Type="http://schemas.openxmlformats.org/officeDocument/2006/relationships/image" Target="../media/image123.png"/><Relationship Id="rId19" Type="http://schemas.openxmlformats.org/officeDocument/2006/relationships/image" Target="../media/image132.svg"/><Relationship Id="rId31" Type="http://schemas.openxmlformats.org/officeDocument/2006/relationships/image" Target="../media/image144.svg"/><Relationship Id="rId44" Type="http://schemas.openxmlformats.org/officeDocument/2006/relationships/image" Target="../media/image157.png"/><Relationship Id="rId4" Type="http://schemas.openxmlformats.org/officeDocument/2006/relationships/image" Target="../media/image117.png"/><Relationship Id="rId9" Type="http://schemas.openxmlformats.org/officeDocument/2006/relationships/image" Target="../media/image122.svg"/><Relationship Id="rId14" Type="http://schemas.openxmlformats.org/officeDocument/2006/relationships/image" Target="../media/image127.png"/><Relationship Id="rId22" Type="http://schemas.openxmlformats.org/officeDocument/2006/relationships/image" Target="../media/image135.png"/><Relationship Id="rId27" Type="http://schemas.openxmlformats.org/officeDocument/2006/relationships/image" Target="../media/image140.svg"/><Relationship Id="rId30" Type="http://schemas.openxmlformats.org/officeDocument/2006/relationships/image" Target="../media/image143.png"/><Relationship Id="rId35" Type="http://schemas.openxmlformats.org/officeDocument/2006/relationships/image" Target="../media/image148.svg"/><Relationship Id="rId43" Type="http://schemas.openxmlformats.org/officeDocument/2006/relationships/image" Target="../media/image156.svg"/><Relationship Id="rId48" Type="http://schemas.openxmlformats.org/officeDocument/2006/relationships/image" Target="../media/image161.png"/><Relationship Id="rId8" Type="http://schemas.openxmlformats.org/officeDocument/2006/relationships/image" Target="../media/image121.png"/><Relationship Id="rId3" Type="http://schemas.openxmlformats.org/officeDocument/2006/relationships/image" Target="../media/image116.svg"/><Relationship Id="rId12" Type="http://schemas.openxmlformats.org/officeDocument/2006/relationships/image" Target="../media/image125.png"/><Relationship Id="rId17" Type="http://schemas.openxmlformats.org/officeDocument/2006/relationships/image" Target="../media/image130.svg"/><Relationship Id="rId25" Type="http://schemas.openxmlformats.org/officeDocument/2006/relationships/image" Target="../media/image138.svg"/><Relationship Id="rId33" Type="http://schemas.openxmlformats.org/officeDocument/2006/relationships/image" Target="../media/image146.svg"/><Relationship Id="rId38" Type="http://schemas.openxmlformats.org/officeDocument/2006/relationships/image" Target="../media/image151.png"/><Relationship Id="rId46" Type="http://schemas.openxmlformats.org/officeDocument/2006/relationships/image" Target="../media/image159.png"/><Relationship Id="rId20" Type="http://schemas.openxmlformats.org/officeDocument/2006/relationships/image" Target="../media/image133.png"/><Relationship Id="rId41" Type="http://schemas.openxmlformats.org/officeDocument/2006/relationships/image" Target="../media/image154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hyperlink" Target="https://therapytunes.streamlit.app/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11" Type="http://schemas.openxmlformats.org/officeDocument/2006/relationships/image" Target="../media/image9.jpg"/><Relationship Id="rId5" Type="http://schemas.openxmlformats.org/officeDocument/2006/relationships/image" Target="../media/image4.jpg"/><Relationship Id="rId10" Type="http://schemas.openxmlformats.org/officeDocument/2006/relationships/image" Target="../media/image8.jpg"/><Relationship Id="rId4" Type="http://schemas.openxmlformats.org/officeDocument/2006/relationships/image" Target="../media/image3.png"/><Relationship Id="rId9" Type="http://schemas.openxmlformats.org/officeDocument/2006/relationships/slide" Target="slide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2.png"/><Relationship Id="rId7" Type="http://schemas.openxmlformats.org/officeDocument/2006/relationships/slide" Target="slide1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11" Type="http://schemas.openxmlformats.org/officeDocument/2006/relationships/image" Target="../media/image9.jpg"/><Relationship Id="rId5" Type="http://schemas.openxmlformats.org/officeDocument/2006/relationships/image" Target="../media/image4.jpg"/><Relationship Id="rId10" Type="http://schemas.openxmlformats.org/officeDocument/2006/relationships/image" Target="../media/image8.jpg"/><Relationship Id="rId4" Type="http://schemas.openxmlformats.org/officeDocument/2006/relationships/image" Target="../media/image3.png"/><Relationship Id="rId9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2.png"/><Relationship Id="rId7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3.xml"/><Relationship Id="rId11" Type="http://schemas.openxmlformats.org/officeDocument/2006/relationships/image" Target="../media/image9.jpg"/><Relationship Id="rId5" Type="http://schemas.openxmlformats.org/officeDocument/2006/relationships/image" Target="../media/image4.jpg"/><Relationship Id="rId10" Type="http://schemas.openxmlformats.org/officeDocument/2006/relationships/image" Target="../media/image8.jpg"/><Relationship Id="rId4" Type="http://schemas.openxmlformats.org/officeDocument/2006/relationships/image" Target="../media/image3.png"/><Relationship Id="rId9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2.png"/><Relationship Id="rId7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11" Type="http://schemas.openxmlformats.org/officeDocument/2006/relationships/image" Target="../media/image9.jpg"/><Relationship Id="rId5" Type="http://schemas.openxmlformats.org/officeDocument/2006/relationships/slide" Target="slide14.xml"/><Relationship Id="rId10" Type="http://schemas.openxmlformats.org/officeDocument/2006/relationships/image" Target="../media/image8.jpg"/><Relationship Id="rId4" Type="http://schemas.openxmlformats.org/officeDocument/2006/relationships/image" Target="../media/image3.png"/><Relationship Id="rId9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11" Type="http://schemas.openxmlformats.org/officeDocument/2006/relationships/image" Target="../media/image9.jpg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2.png"/><Relationship Id="rId7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11" Type="http://schemas.openxmlformats.org/officeDocument/2006/relationships/image" Target="../media/image9.jpg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openxmlformats.org/officeDocument/2006/relationships/slide" Target="slide16.xml"/><Relationship Id="rId9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slide" Target="slide17.xml"/><Relationship Id="rId7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11" Type="http://schemas.openxmlformats.org/officeDocument/2006/relationships/image" Target="../media/image9.jpg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11" Type="http://schemas.openxmlformats.org/officeDocument/2006/relationships/image" Target="../media/image9.jpg"/><Relationship Id="rId5" Type="http://schemas.openxmlformats.org/officeDocument/2006/relationships/image" Target="../media/image4.jpg"/><Relationship Id="rId10" Type="http://schemas.openxmlformats.org/officeDocument/2006/relationships/image" Target="../media/image8.jpg"/><Relationship Id="rId4" Type="http://schemas.openxmlformats.org/officeDocument/2006/relationships/image" Target="../media/image3.png"/><Relationship Id="rId9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Resim Yer Tutucusu 19">
            <a:extLst>
              <a:ext uri="{FF2B5EF4-FFF2-40B4-BE49-F238E27FC236}">
                <a16:creationId xmlns:a16="http://schemas.microsoft.com/office/drawing/2014/main" id="{2F4174D1-B5C2-2B40-10F4-3728B0B1B6B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6" r="16666"/>
          <a:stretch/>
        </p:blipFill>
        <p:spPr>
          <a:xfrm>
            <a:off x="18198000" y="1773513"/>
            <a:ext cx="2520000" cy="3779897"/>
          </a:xfrm>
        </p:spPr>
      </p:pic>
      <p:pic>
        <p:nvPicPr>
          <p:cNvPr id="24" name="Resim Yer Tutucusu 23">
            <a:extLst>
              <a:ext uri="{FF2B5EF4-FFF2-40B4-BE49-F238E27FC236}">
                <a16:creationId xmlns:a16="http://schemas.microsoft.com/office/drawing/2014/main" id="{736E584E-918F-899F-ECE3-B527303D06D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7777" r="27777"/>
          <a:stretch/>
        </p:blipFill>
        <p:spPr>
          <a:xfrm>
            <a:off x="23542800" y="1773511"/>
            <a:ext cx="2520000" cy="3779897"/>
          </a:xfrm>
        </p:spPr>
      </p:pic>
      <p:pic>
        <p:nvPicPr>
          <p:cNvPr id="22" name="Resim Yer Tutucusu 21">
            <a:extLst>
              <a:ext uri="{FF2B5EF4-FFF2-40B4-BE49-F238E27FC236}">
                <a16:creationId xmlns:a16="http://schemas.microsoft.com/office/drawing/2014/main" id="{7534BD18-D658-FD23-6138-C83D40EA078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6" r="16666"/>
          <a:stretch/>
        </p:blipFill>
        <p:spPr>
          <a:xfrm>
            <a:off x="20870400" y="1773512"/>
            <a:ext cx="2520000" cy="3779897"/>
          </a:xfrm>
        </p:spPr>
      </p:pic>
      <p:pic>
        <p:nvPicPr>
          <p:cNvPr id="18" name="Resim Yer Tutucusu 17">
            <a:extLst>
              <a:ext uri="{FF2B5EF4-FFF2-40B4-BE49-F238E27FC236}">
                <a16:creationId xmlns:a16="http://schemas.microsoft.com/office/drawing/2014/main" id="{732B825C-9CF6-443E-963E-292E2554E55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6" r="16666"/>
          <a:stretch/>
        </p:blipFill>
        <p:spPr>
          <a:xfrm>
            <a:off x="15525600" y="1773510"/>
            <a:ext cx="2520000" cy="3779897"/>
          </a:xfrm>
        </p:spPr>
      </p:pic>
      <p:pic>
        <p:nvPicPr>
          <p:cNvPr id="15" name="Resim Yer Tutucusu 14">
            <a:extLst>
              <a:ext uri="{FF2B5EF4-FFF2-40B4-BE49-F238E27FC236}">
                <a16:creationId xmlns:a16="http://schemas.microsoft.com/office/drawing/2014/main" id="{5C2EC15B-B02D-1EF6-E86C-BCAEE95147E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823" r="16823"/>
          <a:stretch/>
        </p:blipFill>
        <p:spPr>
          <a:xfrm>
            <a:off x="12853200" y="1773509"/>
            <a:ext cx="2520000" cy="3779897"/>
          </a:xfrm>
        </p:spPr>
      </p:pic>
      <p:pic>
        <p:nvPicPr>
          <p:cNvPr id="3" name="Resim Yer Tutucusu 2">
            <a:extLst>
              <a:ext uri="{FF2B5EF4-FFF2-40B4-BE49-F238E27FC236}">
                <a16:creationId xmlns:a16="http://schemas.microsoft.com/office/drawing/2014/main" id="{6CD2AB88-787B-546B-29BE-ABAAE80D72A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856" r="2856"/>
          <a:stretch/>
        </p:blipFill>
        <p:spPr>
          <a:xfrm>
            <a:off x="10180800" y="1773508"/>
            <a:ext cx="2520000" cy="3779897"/>
          </a:xfrm>
        </p:spPr>
      </p:pic>
      <p:pic>
        <p:nvPicPr>
          <p:cNvPr id="26" name="Resim Yer Tutucusu 25">
            <a:extLst>
              <a:ext uri="{FF2B5EF4-FFF2-40B4-BE49-F238E27FC236}">
                <a16:creationId xmlns:a16="http://schemas.microsoft.com/office/drawing/2014/main" id="{391D57D5-1849-977C-18D6-4C1DF842048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6" r="16666"/>
          <a:stretch/>
        </p:blipFill>
        <p:spPr>
          <a:xfrm>
            <a:off x="26215200" y="1773508"/>
            <a:ext cx="2520000" cy="3779897"/>
          </a:xfrm>
        </p:spPr>
      </p:pic>
      <p:pic>
        <p:nvPicPr>
          <p:cNvPr id="28" name="Resim Yer Tutucusu 27">
            <a:extLst>
              <a:ext uri="{FF2B5EF4-FFF2-40B4-BE49-F238E27FC236}">
                <a16:creationId xmlns:a16="http://schemas.microsoft.com/office/drawing/2014/main" id="{C51CB59C-DED8-D4A4-B554-CB5A68DAD17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88" r="16688"/>
          <a:stretch>
            <a:fillRect/>
          </a:stretch>
        </p:blipFill>
        <p:spPr>
          <a:xfrm>
            <a:off x="7508400" y="1773508"/>
            <a:ext cx="2520000" cy="3779897"/>
          </a:xfrm>
        </p:spPr>
      </p:pic>
      <p:pic>
        <p:nvPicPr>
          <p:cNvPr id="36" name="Resim Yer Tutucusu 35">
            <a:hlinkClick r:id="rId10" action="ppaction://hlinksldjump"/>
            <a:extLst>
              <a:ext uri="{FF2B5EF4-FFF2-40B4-BE49-F238E27FC236}">
                <a16:creationId xmlns:a16="http://schemas.microsoft.com/office/drawing/2014/main" id="{7E57828A-724D-2C86-B2AC-49860625701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11"/>
          <a:srcRect l="16667" r="16667"/>
          <a:stretch>
            <a:fillRect/>
          </a:stretch>
        </p:blipFill>
        <p:spPr>
          <a:xfrm>
            <a:off x="4836000" y="1773507"/>
            <a:ext cx="2520000" cy="3779897"/>
          </a:xfr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9780E38D-0A3C-7FE2-9369-5597EC00907F}"/>
              </a:ext>
            </a:extLst>
          </p:cNvPr>
          <p:cNvSpPr/>
          <p:nvPr/>
        </p:nvSpPr>
        <p:spPr>
          <a:xfrm>
            <a:off x="-2119200" y="882494"/>
            <a:ext cx="16430400" cy="1371600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F7AFC06-294D-0CA1-7715-483BEADB741B}"/>
              </a:ext>
            </a:extLst>
          </p:cNvPr>
          <p:cNvSpPr/>
          <p:nvPr/>
        </p:nvSpPr>
        <p:spPr>
          <a:xfrm>
            <a:off x="-2008841" y="4676370"/>
            <a:ext cx="16430400" cy="1371600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9" name="Metin kutusu 48">
            <a:extLst>
              <a:ext uri="{FF2B5EF4-FFF2-40B4-BE49-F238E27FC236}">
                <a16:creationId xmlns:a16="http://schemas.microsoft.com/office/drawing/2014/main" id="{5D10DEB5-4FA3-C137-11B1-0E3D7C034ACB}"/>
              </a:ext>
            </a:extLst>
          </p:cNvPr>
          <p:cNvSpPr txBox="1"/>
          <p:nvPr/>
        </p:nvSpPr>
        <p:spPr>
          <a:xfrm>
            <a:off x="4416056" y="1214949"/>
            <a:ext cx="335988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latin typeface="Cochin" panose="02000603020000020003" pitchFamily="2" charset="0"/>
              </a:rPr>
              <a:t>THERAPY TUNES</a:t>
            </a:r>
          </a:p>
        </p:txBody>
      </p:sp>
      <p:sp>
        <p:nvSpPr>
          <p:cNvPr id="50" name="Metin kutusu 49">
            <a:extLst>
              <a:ext uri="{FF2B5EF4-FFF2-40B4-BE49-F238E27FC236}">
                <a16:creationId xmlns:a16="http://schemas.microsoft.com/office/drawing/2014/main" id="{1454E186-53B3-AC1F-D761-573B4C9106E4}"/>
              </a:ext>
            </a:extLst>
          </p:cNvPr>
          <p:cNvSpPr txBox="1"/>
          <p:nvPr/>
        </p:nvSpPr>
        <p:spPr>
          <a:xfrm>
            <a:off x="4416056" y="5353349"/>
            <a:ext cx="335988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latin typeface="Cochin" panose="02000603020000020003" pitchFamily="2" charset="0"/>
              </a:rPr>
              <a:t>TRIFECTA</a:t>
            </a:r>
          </a:p>
        </p:txBody>
      </p:sp>
      <p:cxnSp>
        <p:nvCxnSpPr>
          <p:cNvPr id="52" name="Düz Ok Bağlayıcısı 5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307EFA7-DA56-93F2-3B3C-59AABAA889DC}"/>
              </a:ext>
            </a:extLst>
          </p:cNvPr>
          <p:cNvCxnSpPr>
            <a:cxnSpLocks/>
          </p:cNvCxnSpPr>
          <p:nvPr/>
        </p:nvCxnSpPr>
        <p:spPr>
          <a:xfrm>
            <a:off x="8247705" y="5553404"/>
            <a:ext cx="52069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Düz Ok Bağlayıcısı 5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29238707-C693-2FF6-9D83-02B224B2CCAE}"/>
              </a:ext>
            </a:extLst>
          </p:cNvPr>
          <p:cNvCxnSpPr>
            <a:cxnSpLocks/>
          </p:cNvCxnSpPr>
          <p:nvPr/>
        </p:nvCxnSpPr>
        <p:spPr>
          <a:xfrm flipH="1">
            <a:off x="3299791" y="5553404"/>
            <a:ext cx="538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955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Resim 19">
            <a:extLst>
              <a:ext uri="{FF2B5EF4-FFF2-40B4-BE49-F238E27FC236}">
                <a16:creationId xmlns:a16="http://schemas.microsoft.com/office/drawing/2014/main" id="{A9E3F8E7-200B-C3E0-0F08-E7BD4DD9A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325" y="-74279"/>
            <a:ext cx="3689350" cy="3689350"/>
          </a:xfrm>
          <a:prstGeom prst="rect">
            <a:avLst/>
          </a:prstGeom>
        </p:spPr>
      </p:pic>
      <p:sp>
        <p:nvSpPr>
          <p:cNvPr id="21" name="Metin kutusu 20">
            <a:extLst>
              <a:ext uri="{FF2B5EF4-FFF2-40B4-BE49-F238E27FC236}">
                <a16:creationId xmlns:a16="http://schemas.microsoft.com/office/drawing/2014/main" id="{1E00996A-CDE4-D5E3-E026-19867B694A4B}"/>
              </a:ext>
            </a:extLst>
          </p:cNvPr>
          <p:cNvSpPr txBox="1"/>
          <p:nvPr/>
        </p:nvSpPr>
        <p:spPr>
          <a:xfrm>
            <a:off x="1320800" y="5280994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latin typeface="Cochin" panose="02000603020000020003" pitchFamily="2" charset="0"/>
              </a:rPr>
              <a:t>Büşra Sürücü</a:t>
            </a:r>
          </a:p>
        </p:txBody>
      </p:sp>
      <p:sp>
        <p:nvSpPr>
          <p:cNvPr id="22" name="Metin kutusu 21">
            <a:extLst>
              <a:ext uri="{FF2B5EF4-FFF2-40B4-BE49-F238E27FC236}">
                <a16:creationId xmlns:a16="http://schemas.microsoft.com/office/drawing/2014/main" id="{933D8966-109C-8242-7E9E-4744D866FFAD}"/>
              </a:ext>
            </a:extLst>
          </p:cNvPr>
          <p:cNvSpPr txBox="1"/>
          <p:nvPr/>
        </p:nvSpPr>
        <p:spPr>
          <a:xfrm>
            <a:off x="9277642" y="5280994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latin typeface="Cochin" panose="02000603020000020003" pitchFamily="2" charset="0"/>
              </a:rPr>
              <a:t>Kürşat Dinç</a:t>
            </a:r>
          </a:p>
        </p:txBody>
      </p:sp>
      <p:sp>
        <p:nvSpPr>
          <p:cNvPr id="24" name="Metin kutusu 23">
            <a:extLst>
              <a:ext uri="{FF2B5EF4-FFF2-40B4-BE49-F238E27FC236}">
                <a16:creationId xmlns:a16="http://schemas.microsoft.com/office/drawing/2014/main" id="{D6FE5BA2-1EA5-D9FA-0396-39D3689D0F85}"/>
              </a:ext>
            </a:extLst>
          </p:cNvPr>
          <p:cNvSpPr txBox="1"/>
          <p:nvPr/>
        </p:nvSpPr>
        <p:spPr>
          <a:xfrm>
            <a:off x="5299221" y="5280994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latin typeface="Cochin" panose="02000603020000020003" pitchFamily="2" charset="0"/>
              </a:rPr>
              <a:t>Hilal </a:t>
            </a:r>
            <a:r>
              <a:rPr lang="tr-TR" dirty="0" err="1">
                <a:latin typeface="Cochin" panose="02000603020000020003" pitchFamily="2" charset="0"/>
              </a:rPr>
              <a:t>Alpak</a:t>
            </a:r>
            <a:endParaRPr lang="tr-TR" dirty="0">
              <a:latin typeface="Cochin" panose="02000603020000020003" pitchFamily="2" charset="0"/>
            </a:endParaRPr>
          </a:p>
        </p:txBody>
      </p:sp>
      <p:sp>
        <p:nvSpPr>
          <p:cNvPr id="5" name="Sol Ok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242BC1-F1B6-381A-B10A-30680EDAFF79}"/>
              </a:ext>
            </a:extLst>
          </p:cNvPr>
          <p:cNvSpPr/>
          <p:nvPr/>
        </p:nvSpPr>
        <p:spPr>
          <a:xfrm>
            <a:off x="156117" y="211873"/>
            <a:ext cx="618274" cy="446049"/>
          </a:xfrm>
          <a:prstGeom prst="lef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3168BA80-DFAF-D953-1B2B-D01816867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719" y="3792639"/>
            <a:ext cx="1344963" cy="1344963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C3BF29A5-6C42-BC49-68BB-1D19BBD69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2561" y="3792639"/>
            <a:ext cx="1344963" cy="1344963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10AE922F-ECD7-59DB-EBE9-50D71CE93D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4140" y="3792639"/>
            <a:ext cx="1344963" cy="1344963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CADDF5DD-F832-24A7-2FD7-063F56E98A9C}"/>
              </a:ext>
            </a:extLst>
          </p:cNvPr>
          <p:cNvSpPr txBox="1"/>
          <p:nvPr/>
        </p:nvSpPr>
        <p:spPr>
          <a:xfrm>
            <a:off x="998513" y="5793718"/>
            <a:ext cx="221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b="0" i="0" dirty="0" err="1">
                <a:solidFill>
                  <a:srgbClr val="091747"/>
                </a:solidFill>
                <a:effectLst/>
                <a:latin typeface="Cochin" panose="02000603020000020003" pitchFamily="2" charset="0"/>
              </a:rPr>
              <a:t>Analytics</a:t>
            </a:r>
            <a:r>
              <a:rPr lang="tr-TR" b="0" i="0" dirty="0">
                <a:solidFill>
                  <a:srgbClr val="091747"/>
                </a:solidFill>
                <a:effectLst/>
                <a:latin typeface="Cochin" panose="02000603020000020003" pitchFamily="2" charset="0"/>
              </a:rPr>
              <a:t> </a:t>
            </a:r>
            <a:r>
              <a:rPr lang="tr-TR" b="0" i="0" dirty="0" err="1">
                <a:solidFill>
                  <a:srgbClr val="091747"/>
                </a:solidFill>
                <a:effectLst/>
                <a:latin typeface="Cochin" panose="02000603020000020003" pitchFamily="2" charset="0"/>
              </a:rPr>
              <a:t>Virtuoso</a:t>
            </a:r>
            <a:endParaRPr lang="tr-TR" dirty="0">
              <a:latin typeface="Cochin" panose="02000603020000020003" pitchFamily="2" charset="0"/>
            </a:endParaRP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42AEF296-4DAB-BC0F-2FF6-BAAFA6A4F7D3}"/>
              </a:ext>
            </a:extLst>
          </p:cNvPr>
          <p:cNvSpPr txBox="1"/>
          <p:nvPr/>
        </p:nvSpPr>
        <p:spPr>
          <a:xfrm>
            <a:off x="4976934" y="5793718"/>
            <a:ext cx="221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b="0" i="0" dirty="0">
                <a:solidFill>
                  <a:srgbClr val="091747"/>
                </a:solidFill>
                <a:effectLst/>
                <a:latin typeface="Cochin" panose="02000603020000020003" pitchFamily="2" charset="0"/>
              </a:rPr>
              <a:t>Data Composer</a:t>
            </a:r>
            <a:endParaRPr lang="tr-TR" dirty="0">
              <a:latin typeface="Cochin" panose="02000603020000020003" pitchFamily="2" charset="0"/>
            </a:endParaRP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D353C395-CC75-58B1-C71C-1990132BCF33}"/>
              </a:ext>
            </a:extLst>
          </p:cNvPr>
          <p:cNvSpPr txBox="1"/>
          <p:nvPr/>
        </p:nvSpPr>
        <p:spPr>
          <a:xfrm>
            <a:off x="8955355" y="5793718"/>
            <a:ext cx="221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b="0" i="0" dirty="0">
                <a:solidFill>
                  <a:srgbClr val="091747"/>
                </a:solidFill>
                <a:effectLst/>
                <a:latin typeface="Cochin" panose="02000603020000020003" pitchFamily="2" charset="0"/>
              </a:rPr>
              <a:t>Data </a:t>
            </a:r>
            <a:r>
              <a:rPr lang="tr-TR" b="0" i="0" dirty="0" err="1">
                <a:solidFill>
                  <a:srgbClr val="091747"/>
                </a:solidFill>
                <a:effectLst/>
                <a:latin typeface="Cochin" panose="02000603020000020003" pitchFamily="2" charset="0"/>
              </a:rPr>
              <a:t>Orchestrator</a:t>
            </a:r>
            <a:endParaRPr lang="tr-TR" dirty="0">
              <a:latin typeface="Cochin" panose="020006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207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esim 13">
            <a:extLst>
              <a:ext uri="{FF2B5EF4-FFF2-40B4-BE49-F238E27FC236}">
                <a16:creationId xmlns:a16="http://schemas.microsoft.com/office/drawing/2014/main" id="{6FF567F4-5C32-C39F-974B-813AED3CF5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00" t="24133" r="28933" b="31333"/>
          <a:stretch/>
        </p:blipFill>
        <p:spPr>
          <a:xfrm>
            <a:off x="4348202" y="0"/>
            <a:ext cx="3073400" cy="3148821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14702F7B-D790-2802-050E-B9FE432402FF}"/>
              </a:ext>
            </a:extLst>
          </p:cNvPr>
          <p:cNvSpPr txBox="1"/>
          <p:nvPr/>
        </p:nvSpPr>
        <p:spPr>
          <a:xfrm>
            <a:off x="274676" y="3182275"/>
            <a:ext cx="11642647" cy="2784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tr-TR" dirty="0" err="1">
                <a:latin typeface="Cochin" panose="02000603020000020003" pitchFamily="2" charset="0"/>
              </a:rPr>
              <a:t>Therapy</a:t>
            </a:r>
            <a:r>
              <a:rPr lang="tr-TR" dirty="0">
                <a:latin typeface="Cochin" panose="02000603020000020003" pitchFamily="2" charset="0"/>
              </a:rPr>
              <a:t> </a:t>
            </a:r>
            <a:r>
              <a:rPr lang="tr-TR" dirty="0" err="1">
                <a:latin typeface="Cochin" panose="02000603020000020003" pitchFamily="2" charset="0"/>
              </a:rPr>
              <a:t>Tunes</a:t>
            </a:r>
            <a:r>
              <a:rPr lang="tr-TR" dirty="0">
                <a:latin typeface="Cochin" panose="02000603020000020003" pitchFamily="2" charset="0"/>
              </a:rPr>
              <a:t>, bireylerin duygusal ihtiyaçlarına uygun müzik önerileri sunmak ve onların yaşam kalitesini artırmak amacıyla yola çıktı.</a:t>
            </a:r>
          </a:p>
          <a:p>
            <a:pPr algn="ctr">
              <a:lnSpc>
                <a:spcPct val="200000"/>
              </a:lnSpc>
            </a:pPr>
            <a:endParaRPr lang="tr-TR" dirty="0">
              <a:latin typeface="Cochin" panose="02000603020000020003" pitchFamily="2" charset="0"/>
            </a:endParaRPr>
          </a:p>
          <a:p>
            <a:pPr algn="ctr">
              <a:lnSpc>
                <a:spcPct val="200000"/>
              </a:lnSpc>
            </a:pPr>
            <a:r>
              <a:rPr lang="tr-TR" dirty="0">
                <a:latin typeface="Cochin" panose="02000603020000020003" pitchFamily="2" charset="0"/>
              </a:rPr>
              <a:t> Misyonumuz, müziğin iyileştirici gücünü kullanarak her bireyin duygusal ve zihinsel olarak daha dengeli, huzurlu ve mutlu bir yaşam sürmesine katkıda bulunmaktır.</a:t>
            </a:r>
          </a:p>
        </p:txBody>
      </p:sp>
      <p:sp>
        <p:nvSpPr>
          <p:cNvPr id="3" name="Sol Ok 2">
            <a:hlinkClick r:id="rId3" action="ppaction://hlinksldjump"/>
            <a:extLst>
              <a:ext uri="{FF2B5EF4-FFF2-40B4-BE49-F238E27FC236}">
                <a16:creationId xmlns:a16="http://schemas.microsoft.com/office/drawing/2014/main" id="{A2B041B6-0F33-38FE-71DC-AAF868C20263}"/>
              </a:ext>
            </a:extLst>
          </p:cNvPr>
          <p:cNvSpPr/>
          <p:nvPr/>
        </p:nvSpPr>
        <p:spPr>
          <a:xfrm>
            <a:off x="156117" y="211873"/>
            <a:ext cx="618274" cy="446049"/>
          </a:xfrm>
          <a:prstGeom prst="lef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56901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3901" y="2745401"/>
            <a:ext cx="12928815" cy="2154803"/>
            <a:chOff x="0" y="0"/>
            <a:chExt cx="25857631" cy="43096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619210" cy="4309605"/>
            </a:xfrm>
            <a:custGeom>
              <a:avLst/>
              <a:gdLst/>
              <a:ahLst/>
              <a:cxnLst/>
              <a:rect l="l" t="t" r="r" b="b"/>
              <a:pathLst>
                <a:path w="8619210" h="4309605">
                  <a:moveTo>
                    <a:pt x="0" y="0"/>
                  </a:moveTo>
                  <a:lnTo>
                    <a:pt x="8619210" y="0"/>
                  </a:lnTo>
                  <a:lnTo>
                    <a:pt x="8619210" y="4309605"/>
                  </a:lnTo>
                  <a:lnTo>
                    <a:pt x="0" y="43096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619210" y="0"/>
              <a:ext cx="8619210" cy="4309605"/>
            </a:xfrm>
            <a:custGeom>
              <a:avLst/>
              <a:gdLst/>
              <a:ahLst/>
              <a:cxnLst/>
              <a:rect l="l" t="t" r="r" b="b"/>
              <a:pathLst>
                <a:path w="8619210" h="4309605">
                  <a:moveTo>
                    <a:pt x="0" y="0"/>
                  </a:moveTo>
                  <a:lnTo>
                    <a:pt x="8619210" y="0"/>
                  </a:lnTo>
                  <a:lnTo>
                    <a:pt x="8619210" y="4309605"/>
                  </a:lnTo>
                  <a:lnTo>
                    <a:pt x="0" y="43096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7238420" y="0"/>
              <a:ext cx="8619210" cy="4309605"/>
            </a:xfrm>
            <a:custGeom>
              <a:avLst/>
              <a:gdLst/>
              <a:ahLst/>
              <a:cxnLst/>
              <a:rect l="l" t="t" r="r" b="b"/>
              <a:pathLst>
                <a:path w="8619210" h="4309605">
                  <a:moveTo>
                    <a:pt x="0" y="0"/>
                  </a:moveTo>
                  <a:lnTo>
                    <a:pt x="8619211" y="0"/>
                  </a:lnTo>
                  <a:lnTo>
                    <a:pt x="8619211" y="4309605"/>
                  </a:lnTo>
                  <a:lnTo>
                    <a:pt x="0" y="43096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1493500" y="2745401"/>
            <a:ext cx="698500" cy="2154803"/>
            <a:chOff x="0" y="0"/>
            <a:chExt cx="275951" cy="8512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5951" cy="851280"/>
            </a:xfrm>
            <a:custGeom>
              <a:avLst/>
              <a:gdLst/>
              <a:ahLst/>
              <a:cxnLst/>
              <a:rect l="l" t="t" r="r" b="b"/>
              <a:pathLst>
                <a:path w="275951" h="851280">
                  <a:moveTo>
                    <a:pt x="0" y="0"/>
                  </a:moveTo>
                  <a:lnTo>
                    <a:pt x="275951" y="0"/>
                  </a:lnTo>
                  <a:lnTo>
                    <a:pt x="275951" y="851280"/>
                  </a:lnTo>
                  <a:lnTo>
                    <a:pt x="0" y="851280"/>
                  </a:lnTo>
                  <a:close/>
                </a:path>
              </a:pathLst>
            </a:custGeom>
            <a:solidFill>
              <a:srgbClr val="FA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275951" cy="89890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427"/>
                </a:lnSpc>
              </a:pPr>
              <a:endParaRPr sz="1200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632740" y="3178708"/>
            <a:ext cx="1249229" cy="1249229"/>
            <a:chOff x="0" y="0"/>
            <a:chExt cx="2498457" cy="2498457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498457" cy="2498457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A88E9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427"/>
                  </a:lnSpc>
                </a:pPr>
                <a:endParaRPr sz="1200"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459924" y="537677"/>
              <a:ext cx="1683485" cy="1376249"/>
            </a:xfrm>
            <a:custGeom>
              <a:avLst/>
              <a:gdLst/>
              <a:ahLst/>
              <a:cxnLst/>
              <a:rect l="l" t="t" r="r" b="b"/>
              <a:pathLst>
                <a:path w="1683485" h="1376249">
                  <a:moveTo>
                    <a:pt x="0" y="0"/>
                  </a:moveTo>
                  <a:lnTo>
                    <a:pt x="1683485" y="0"/>
                  </a:lnTo>
                  <a:lnTo>
                    <a:pt x="1683485" y="1376248"/>
                  </a:lnTo>
                  <a:lnTo>
                    <a:pt x="0" y="13762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9" name="Freeform 19"/>
          <p:cNvSpPr/>
          <p:nvPr/>
        </p:nvSpPr>
        <p:spPr>
          <a:xfrm>
            <a:off x="-420449" y="685800"/>
            <a:ext cx="840897" cy="392068"/>
          </a:xfrm>
          <a:custGeom>
            <a:avLst/>
            <a:gdLst/>
            <a:ahLst/>
            <a:cxnLst/>
            <a:rect l="l" t="t" r="r" b="b"/>
            <a:pathLst>
              <a:path w="1261346" h="588102">
                <a:moveTo>
                  <a:pt x="0" y="0"/>
                </a:moveTo>
                <a:lnTo>
                  <a:pt x="1261346" y="0"/>
                </a:lnTo>
                <a:lnTo>
                  <a:pt x="1261346" y="588102"/>
                </a:lnTo>
                <a:lnTo>
                  <a:pt x="0" y="5881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3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-381031" y="5790818"/>
            <a:ext cx="677099" cy="1211809"/>
          </a:xfrm>
          <a:custGeom>
            <a:avLst/>
            <a:gdLst/>
            <a:ahLst/>
            <a:cxnLst/>
            <a:rect l="l" t="t" r="r" b="b"/>
            <a:pathLst>
              <a:path w="1015648" h="1817714">
                <a:moveTo>
                  <a:pt x="0" y="0"/>
                </a:moveTo>
                <a:lnTo>
                  <a:pt x="1015648" y="0"/>
                </a:lnTo>
                <a:lnTo>
                  <a:pt x="1015648" y="1817715"/>
                </a:lnTo>
                <a:lnTo>
                  <a:pt x="0" y="181771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-274713" y="6515575"/>
            <a:ext cx="845494" cy="342425"/>
          </a:xfrm>
          <a:custGeom>
            <a:avLst/>
            <a:gdLst/>
            <a:ahLst/>
            <a:cxnLst/>
            <a:rect l="l" t="t" r="r" b="b"/>
            <a:pathLst>
              <a:path w="1268241" h="513638">
                <a:moveTo>
                  <a:pt x="0" y="0"/>
                </a:moveTo>
                <a:lnTo>
                  <a:pt x="1268242" y="0"/>
                </a:lnTo>
                <a:lnTo>
                  <a:pt x="1268242" y="513638"/>
                </a:lnTo>
                <a:lnTo>
                  <a:pt x="0" y="51363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30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1305007" y="6547390"/>
            <a:ext cx="886993" cy="735096"/>
          </a:xfrm>
          <a:custGeom>
            <a:avLst/>
            <a:gdLst/>
            <a:ahLst/>
            <a:cxnLst/>
            <a:rect l="l" t="t" r="r" b="b"/>
            <a:pathLst>
              <a:path w="1330490" h="1102644">
                <a:moveTo>
                  <a:pt x="0" y="0"/>
                </a:moveTo>
                <a:lnTo>
                  <a:pt x="1330490" y="0"/>
                </a:lnTo>
                <a:lnTo>
                  <a:pt x="1330490" y="1102644"/>
                </a:lnTo>
                <a:lnTo>
                  <a:pt x="0" y="110264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30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10800000">
            <a:off x="11379215" y="-572160"/>
            <a:ext cx="1388983" cy="1388983"/>
          </a:xfrm>
          <a:custGeom>
            <a:avLst/>
            <a:gdLst/>
            <a:ahLst/>
            <a:cxnLst/>
            <a:rect l="l" t="t" r="r" b="b"/>
            <a:pathLst>
              <a:path w="2083475" h="2083475">
                <a:moveTo>
                  <a:pt x="0" y="0"/>
                </a:moveTo>
                <a:lnTo>
                  <a:pt x="2083474" y="0"/>
                </a:lnTo>
                <a:lnTo>
                  <a:pt x="2083474" y="2083475"/>
                </a:lnTo>
                <a:lnTo>
                  <a:pt x="0" y="208347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30000"/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1277061" y="253038"/>
            <a:ext cx="432878" cy="262252"/>
          </a:xfrm>
          <a:custGeom>
            <a:avLst/>
            <a:gdLst/>
            <a:ahLst/>
            <a:cxnLst/>
            <a:rect l="l" t="t" r="r" b="b"/>
            <a:pathLst>
              <a:path w="649317" h="393378">
                <a:moveTo>
                  <a:pt x="0" y="0"/>
                </a:moveTo>
                <a:lnTo>
                  <a:pt x="649318" y="0"/>
                </a:lnTo>
                <a:lnTo>
                  <a:pt x="649318" y="393378"/>
                </a:lnTo>
                <a:lnTo>
                  <a:pt x="0" y="39337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0" y="-140632"/>
            <a:ext cx="296068" cy="281265"/>
          </a:xfrm>
          <a:custGeom>
            <a:avLst/>
            <a:gdLst/>
            <a:ahLst/>
            <a:cxnLst/>
            <a:rect l="l" t="t" r="r" b="b"/>
            <a:pathLst>
              <a:path w="444102" h="421897">
                <a:moveTo>
                  <a:pt x="0" y="0"/>
                </a:moveTo>
                <a:lnTo>
                  <a:pt x="444102" y="0"/>
                </a:lnTo>
                <a:lnTo>
                  <a:pt x="444102" y="421896"/>
                </a:lnTo>
                <a:lnTo>
                  <a:pt x="0" y="42189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1748503" y="3563468"/>
            <a:ext cx="296068" cy="281265"/>
          </a:xfrm>
          <a:custGeom>
            <a:avLst/>
            <a:gdLst/>
            <a:ahLst/>
            <a:cxnLst/>
            <a:rect l="l" t="t" r="r" b="b"/>
            <a:pathLst>
              <a:path w="444102" h="421897">
                <a:moveTo>
                  <a:pt x="0" y="0"/>
                </a:moveTo>
                <a:lnTo>
                  <a:pt x="444101" y="0"/>
                </a:lnTo>
                <a:lnTo>
                  <a:pt x="444101" y="421896"/>
                </a:lnTo>
                <a:lnTo>
                  <a:pt x="0" y="42189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48034" y="3563468"/>
            <a:ext cx="296068" cy="281265"/>
          </a:xfrm>
          <a:custGeom>
            <a:avLst/>
            <a:gdLst/>
            <a:ahLst/>
            <a:cxnLst/>
            <a:rect l="l" t="t" r="r" b="b"/>
            <a:pathLst>
              <a:path w="444102" h="421897">
                <a:moveTo>
                  <a:pt x="0" y="0"/>
                </a:moveTo>
                <a:lnTo>
                  <a:pt x="444102" y="0"/>
                </a:lnTo>
                <a:lnTo>
                  <a:pt x="444102" y="421896"/>
                </a:lnTo>
                <a:lnTo>
                  <a:pt x="0" y="421896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3302343">
            <a:off x="5597655" y="6532210"/>
            <a:ext cx="951584" cy="963629"/>
          </a:xfrm>
          <a:custGeom>
            <a:avLst/>
            <a:gdLst/>
            <a:ahLst/>
            <a:cxnLst/>
            <a:rect l="l" t="t" r="r" b="b"/>
            <a:pathLst>
              <a:path w="1427376" h="1445444">
                <a:moveTo>
                  <a:pt x="0" y="0"/>
                </a:moveTo>
                <a:lnTo>
                  <a:pt x="1427376" y="0"/>
                </a:lnTo>
                <a:lnTo>
                  <a:pt x="1427376" y="1445444"/>
                </a:lnTo>
                <a:lnTo>
                  <a:pt x="0" y="1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grpSp>
        <p:nvGrpSpPr>
          <p:cNvPr id="29" name="Group 29"/>
          <p:cNvGrpSpPr/>
          <p:nvPr/>
        </p:nvGrpSpPr>
        <p:grpSpPr>
          <a:xfrm>
            <a:off x="3331449" y="3148910"/>
            <a:ext cx="1249229" cy="1249229"/>
            <a:chOff x="0" y="0"/>
            <a:chExt cx="2498457" cy="2498457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2498457" cy="2498457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427"/>
                  </a:lnSpc>
                </a:pPr>
                <a:endParaRPr sz="1200"/>
              </a:p>
            </p:txBody>
          </p:sp>
        </p:grpSp>
        <p:sp>
          <p:nvSpPr>
            <p:cNvPr id="33" name="Freeform 33"/>
            <p:cNvSpPr/>
            <p:nvPr/>
          </p:nvSpPr>
          <p:spPr>
            <a:xfrm>
              <a:off x="447204" y="395979"/>
              <a:ext cx="1687058" cy="1659643"/>
            </a:xfrm>
            <a:custGeom>
              <a:avLst/>
              <a:gdLst/>
              <a:ahLst/>
              <a:cxnLst/>
              <a:rect l="l" t="t" r="r" b="b"/>
              <a:pathLst>
                <a:path w="1687058" h="1659643">
                  <a:moveTo>
                    <a:pt x="0" y="0"/>
                  </a:moveTo>
                  <a:lnTo>
                    <a:pt x="1687058" y="0"/>
                  </a:lnTo>
                  <a:lnTo>
                    <a:pt x="1687058" y="1659644"/>
                  </a:lnTo>
                  <a:lnTo>
                    <a:pt x="0" y="1659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4" name="Group 34"/>
          <p:cNvGrpSpPr/>
          <p:nvPr/>
        </p:nvGrpSpPr>
        <p:grpSpPr>
          <a:xfrm>
            <a:off x="5494648" y="3242106"/>
            <a:ext cx="1249229" cy="1249229"/>
            <a:chOff x="0" y="0"/>
            <a:chExt cx="2498457" cy="2498457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2498457" cy="2498457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8C54F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427"/>
                  </a:lnSpc>
                </a:pPr>
                <a:endParaRPr sz="1200"/>
              </a:p>
            </p:txBody>
          </p:sp>
        </p:grpSp>
        <p:sp>
          <p:nvSpPr>
            <p:cNvPr id="38" name="Freeform 38"/>
            <p:cNvSpPr/>
            <p:nvPr/>
          </p:nvSpPr>
          <p:spPr>
            <a:xfrm>
              <a:off x="591824" y="514440"/>
              <a:ext cx="1475132" cy="1475132"/>
            </a:xfrm>
            <a:custGeom>
              <a:avLst/>
              <a:gdLst/>
              <a:ahLst/>
              <a:cxnLst/>
              <a:rect l="l" t="t" r="r" b="b"/>
              <a:pathLst>
                <a:path w="1475132" h="1475132">
                  <a:moveTo>
                    <a:pt x="0" y="0"/>
                  </a:moveTo>
                  <a:lnTo>
                    <a:pt x="1475132" y="0"/>
                  </a:lnTo>
                  <a:lnTo>
                    <a:pt x="1475132" y="1475132"/>
                  </a:lnTo>
                  <a:lnTo>
                    <a:pt x="0" y="14751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9" name="Group 39"/>
          <p:cNvGrpSpPr/>
          <p:nvPr/>
        </p:nvGrpSpPr>
        <p:grpSpPr>
          <a:xfrm>
            <a:off x="9804253" y="3206391"/>
            <a:ext cx="1249229" cy="1249229"/>
            <a:chOff x="0" y="0"/>
            <a:chExt cx="2498457" cy="2498457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2498457" cy="2498457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B90C2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427"/>
                  </a:lnSpc>
                </a:pPr>
                <a:endParaRPr sz="1200"/>
              </a:p>
            </p:txBody>
          </p:sp>
        </p:grpSp>
        <p:sp>
          <p:nvSpPr>
            <p:cNvPr id="43" name="Freeform 43"/>
            <p:cNvSpPr/>
            <p:nvPr/>
          </p:nvSpPr>
          <p:spPr>
            <a:xfrm>
              <a:off x="415141" y="558618"/>
              <a:ext cx="1691981" cy="1421264"/>
            </a:xfrm>
            <a:custGeom>
              <a:avLst/>
              <a:gdLst/>
              <a:ahLst/>
              <a:cxnLst/>
              <a:rect l="l" t="t" r="r" b="b"/>
              <a:pathLst>
                <a:path w="1691981" h="1421264">
                  <a:moveTo>
                    <a:pt x="0" y="0"/>
                  </a:moveTo>
                  <a:lnTo>
                    <a:pt x="1691981" y="0"/>
                  </a:lnTo>
                  <a:lnTo>
                    <a:pt x="1691981" y="1421264"/>
                  </a:lnTo>
                  <a:lnTo>
                    <a:pt x="0" y="1421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4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44" name="Group 44"/>
          <p:cNvGrpSpPr/>
          <p:nvPr/>
        </p:nvGrpSpPr>
        <p:grpSpPr>
          <a:xfrm>
            <a:off x="1163523" y="3186473"/>
            <a:ext cx="1249229" cy="1249229"/>
            <a:chOff x="0" y="0"/>
            <a:chExt cx="2498457" cy="2498457"/>
          </a:xfrm>
        </p:grpSpPr>
        <p:grpSp>
          <p:nvGrpSpPr>
            <p:cNvPr id="45" name="Group 45"/>
            <p:cNvGrpSpPr/>
            <p:nvPr/>
          </p:nvGrpSpPr>
          <p:grpSpPr>
            <a:xfrm>
              <a:off x="0" y="0"/>
              <a:ext cx="2498457" cy="2498457"/>
              <a:chOff x="0" y="0"/>
              <a:chExt cx="812800" cy="8128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427"/>
                  </a:lnSpc>
                </a:pPr>
                <a:endParaRPr sz="1200"/>
              </a:p>
            </p:txBody>
          </p:sp>
        </p:grpSp>
        <p:sp>
          <p:nvSpPr>
            <p:cNvPr id="48" name="Freeform 48"/>
            <p:cNvSpPr/>
            <p:nvPr/>
          </p:nvSpPr>
          <p:spPr>
            <a:xfrm>
              <a:off x="440010" y="395979"/>
              <a:ext cx="1672957" cy="1654136"/>
            </a:xfrm>
            <a:custGeom>
              <a:avLst/>
              <a:gdLst/>
              <a:ahLst/>
              <a:cxnLst/>
              <a:rect l="l" t="t" r="r" b="b"/>
              <a:pathLst>
                <a:path w="1672957" h="1654136">
                  <a:moveTo>
                    <a:pt x="0" y="0"/>
                  </a:moveTo>
                  <a:lnTo>
                    <a:pt x="1672957" y="0"/>
                  </a:lnTo>
                  <a:lnTo>
                    <a:pt x="1672957" y="1654136"/>
                  </a:lnTo>
                  <a:lnTo>
                    <a:pt x="0" y="16541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6">
                <a:extLs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9" name="TextBox 49"/>
          <p:cNvSpPr txBox="1"/>
          <p:nvPr/>
        </p:nvSpPr>
        <p:spPr>
          <a:xfrm>
            <a:off x="532071" y="2152487"/>
            <a:ext cx="2512132" cy="289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7"/>
              </a:lnSpc>
            </a:pPr>
            <a:r>
              <a:rPr lang="en-US" sz="1733" dirty="0">
                <a:solidFill>
                  <a:srgbClr val="FFDE59"/>
                </a:solidFill>
                <a:latin typeface="Inter Bold"/>
                <a:ea typeface="Inter Bold"/>
                <a:cs typeface="Inter Bold"/>
                <a:sym typeface="Inter Bold"/>
              </a:rPr>
              <a:t>Supervised Learning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2119757" y="5098269"/>
            <a:ext cx="3714115" cy="597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7"/>
              </a:lnSpc>
              <a:spcBef>
                <a:spcPct val="0"/>
              </a:spcBef>
            </a:pPr>
            <a:r>
              <a:rPr lang="en-US" sz="1733" dirty="0">
                <a:solidFill>
                  <a:srgbClr val="FF914D"/>
                </a:solidFill>
                <a:latin typeface="Inter Bold"/>
                <a:ea typeface="Inter Bold"/>
                <a:cs typeface="Inter Bold"/>
                <a:sym typeface="Inter Bold"/>
              </a:rPr>
              <a:t>Rule Base Segmentation</a:t>
            </a:r>
          </a:p>
          <a:p>
            <a:pPr algn="ctr">
              <a:lnSpc>
                <a:spcPts val="2427"/>
              </a:lnSpc>
              <a:spcBef>
                <a:spcPct val="0"/>
              </a:spcBef>
            </a:pPr>
            <a:r>
              <a:rPr lang="en-US" sz="1733" dirty="0">
                <a:solidFill>
                  <a:srgbClr val="FF914D"/>
                </a:solidFill>
                <a:latin typeface="Inter Bold"/>
                <a:ea typeface="Inter Bold"/>
                <a:cs typeface="Inter Bold"/>
                <a:sym typeface="Inter Bold"/>
              </a:rPr>
              <a:t>PCA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7351646" y="5098268"/>
            <a:ext cx="1863853" cy="597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7"/>
              </a:lnSpc>
              <a:spcBef>
                <a:spcPct val="0"/>
              </a:spcBef>
            </a:pPr>
            <a:r>
              <a:rPr lang="en-US" sz="1733" dirty="0">
                <a:solidFill>
                  <a:srgbClr val="8A88E9"/>
                </a:solidFill>
                <a:latin typeface="Inter Bold"/>
                <a:ea typeface="Inter Bold"/>
                <a:cs typeface="Inter Bold"/>
                <a:sym typeface="Inter Bold"/>
              </a:rPr>
              <a:t>Web Scraping</a:t>
            </a:r>
            <a:r>
              <a:rPr lang="en-US" sz="1733" dirty="0">
                <a:solidFill>
                  <a:srgbClr val="3B90C2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733" dirty="0" err="1">
                <a:solidFill>
                  <a:srgbClr val="8A88E9"/>
                </a:solidFill>
                <a:latin typeface="Inter Bold"/>
                <a:ea typeface="Inter Bold"/>
                <a:cs typeface="Inter Bold"/>
                <a:sym typeface="Inter Bold"/>
              </a:rPr>
              <a:t>Streamlit</a:t>
            </a:r>
            <a:endParaRPr lang="en-US" sz="1733" dirty="0">
              <a:solidFill>
                <a:srgbClr val="8A88E9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5016971" y="2149588"/>
            <a:ext cx="2204582" cy="289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27"/>
              </a:lnSpc>
            </a:pPr>
            <a:r>
              <a:rPr lang="en-US" sz="1733" dirty="0">
                <a:solidFill>
                  <a:srgbClr val="A7BB5A"/>
                </a:solidFill>
                <a:latin typeface="Inter Bold"/>
                <a:ea typeface="Inter Bold"/>
                <a:cs typeface="Inter Bold"/>
                <a:sym typeface="Inter Bold"/>
              </a:rPr>
              <a:t>Unsupervised Learning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8918287" y="2149587"/>
            <a:ext cx="2978250" cy="289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27"/>
              </a:lnSpc>
              <a:spcBef>
                <a:spcPct val="0"/>
              </a:spcBef>
            </a:pPr>
            <a:r>
              <a:rPr lang="en-US" sz="1733" dirty="0">
                <a:solidFill>
                  <a:srgbClr val="3B90C2"/>
                </a:solidFill>
                <a:latin typeface="Inter Bold"/>
                <a:ea typeface="Inter Bold"/>
                <a:cs typeface="Inter Bold"/>
                <a:sym typeface="Inter Bold"/>
              </a:rPr>
              <a:t>Recommendation System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3520083" y="484332"/>
            <a:ext cx="5151835" cy="505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8"/>
              </a:lnSpc>
              <a:spcBef>
                <a:spcPct val="0"/>
              </a:spcBef>
            </a:pPr>
            <a:r>
              <a:rPr lang="en-US" sz="2998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Projemizde</a:t>
            </a:r>
            <a:r>
              <a:rPr lang="en-US" sz="2998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998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neler</a:t>
            </a:r>
            <a:r>
              <a:rPr lang="en-US" sz="2998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998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kullandık</a:t>
            </a:r>
            <a:r>
              <a:rPr lang="en-US" sz="2998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?</a:t>
            </a:r>
          </a:p>
        </p:txBody>
      </p:sp>
      <p:sp>
        <p:nvSpPr>
          <p:cNvPr id="55" name="Sol Ok 54">
            <a:hlinkClick r:id="rId38" action="ppaction://hlinksldjump"/>
            <a:extLst>
              <a:ext uri="{FF2B5EF4-FFF2-40B4-BE49-F238E27FC236}">
                <a16:creationId xmlns:a16="http://schemas.microsoft.com/office/drawing/2014/main" id="{BEF44A44-6B4F-8834-6E47-7E6A1FE40AE5}"/>
              </a:ext>
            </a:extLst>
          </p:cNvPr>
          <p:cNvSpPr/>
          <p:nvPr/>
        </p:nvSpPr>
        <p:spPr>
          <a:xfrm>
            <a:off x="156117" y="211873"/>
            <a:ext cx="618274" cy="446049"/>
          </a:xfrm>
          <a:prstGeom prst="lef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3667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/>
      <p:bldP spid="52" grpId="0"/>
      <p:bldP spid="5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35559" y="3035031"/>
            <a:ext cx="3894107" cy="379828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DBC6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2035" tIns="52035" rIns="52035" bIns="52035" rtlCol="0" anchor="ctr"/>
            <a:lstStyle/>
            <a:p>
              <a:pPr algn="ctr">
                <a:lnSpc>
                  <a:spcPts val="2007"/>
                </a:lnSpc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106893" y="419100"/>
            <a:ext cx="3894107" cy="379828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2035" tIns="52035" rIns="52035" bIns="52035" rtlCol="0" anchor="ctr"/>
            <a:lstStyle/>
            <a:p>
              <a:pPr algn="ctr">
                <a:lnSpc>
                  <a:spcPts val="2007"/>
                </a:lnSpc>
              </a:pPr>
              <a:endParaRPr sz="120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078227" y="3035031"/>
            <a:ext cx="3894107" cy="379828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2035" tIns="52035" rIns="52035" bIns="52035" rtlCol="0" anchor="ctr"/>
            <a:lstStyle/>
            <a:p>
              <a:pPr algn="ctr">
                <a:lnSpc>
                  <a:spcPts val="2007"/>
                </a:lnSpc>
              </a:pPr>
              <a:endParaRPr sz="120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206808" y="729877"/>
            <a:ext cx="3834978" cy="3242817"/>
            <a:chOff x="0" y="0"/>
            <a:chExt cx="7991449" cy="6927959"/>
          </a:xfrm>
        </p:grpSpPr>
        <p:grpSp>
          <p:nvGrpSpPr>
            <p:cNvPr id="13" name="Group 13"/>
            <p:cNvGrpSpPr/>
            <p:nvPr/>
          </p:nvGrpSpPr>
          <p:grpSpPr>
            <a:xfrm>
              <a:off x="319566" y="0"/>
              <a:ext cx="6927959" cy="6927959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8D1"/>
              </a:solidFill>
            </p:spPr>
            <p:txBody>
              <a:bodyPr/>
              <a:lstStyle/>
              <a:p>
                <a:endParaRPr lang="tr-TR" dirty="0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2035" tIns="52035" rIns="52035" bIns="52035" rtlCol="0" anchor="ctr"/>
              <a:lstStyle/>
              <a:p>
                <a:pPr algn="ctr">
                  <a:lnSpc>
                    <a:spcPts val="2007"/>
                  </a:lnSpc>
                </a:pPr>
                <a:endParaRPr sz="1200"/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2383540" y="1139970"/>
              <a:ext cx="2800012" cy="2324010"/>
            </a:xfrm>
            <a:custGeom>
              <a:avLst/>
              <a:gdLst/>
              <a:ahLst/>
              <a:cxnLst/>
              <a:rect l="l" t="t" r="r" b="b"/>
              <a:pathLst>
                <a:path w="2800012" h="2324010">
                  <a:moveTo>
                    <a:pt x="0" y="0"/>
                  </a:moveTo>
                  <a:lnTo>
                    <a:pt x="2800012" y="0"/>
                  </a:lnTo>
                  <a:lnTo>
                    <a:pt x="2800012" y="2324010"/>
                  </a:lnTo>
                  <a:lnTo>
                    <a:pt x="0" y="2324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0" y="3988439"/>
              <a:ext cx="7991449" cy="7830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07"/>
                </a:lnSpc>
              </a:pPr>
              <a:r>
                <a:rPr lang="en-US" sz="219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Mental Health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157217" y="3309760"/>
            <a:ext cx="3834978" cy="3212977"/>
            <a:chOff x="0" y="0"/>
            <a:chExt cx="7991449" cy="6864210"/>
          </a:xfrm>
        </p:grpSpPr>
        <p:grpSp>
          <p:nvGrpSpPr>
            <p:cNvPr id="19" name="Group 19"/>
            <p:cNvGrpSpPr/>
            <p:nvPr/>
          </p:nvGrpSpPr>
          <p:grpSpPr>
            <a:xfrm>
              <a:off x="440404" y="0"/>
              <a:ext cx="6864210" cy="6864210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8D1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2035" tIns="52035" rIns="52035" bIns="52035" rtlCol="0" anchor="ctr"/>
              <a:lstStyle/>
              <a:p>
                <a:pPr algn="ctr">
                  <a:lnSpc>
                    <a:spcPts val="2007"/>
                  </a:lnSpc>
                </a:pPr>
                <a:endParaRPr sz="1200"/>
              </a:p>
            </p:txBody>
          </p:sp>
        </p:grpSp>
        <p:sp>
          <p:nvSpPr>
            <p:cNvPr id="22" name="Freeform 22"/>
            <p:cNvSpPr/>
            <p:nvPr/>
          </p:nvSpPr>
          <p:spPr>
            <a:xfrm>
              <a:off x="2554745" y="1567118"/>
              <a:ext cx="2635527" cy="2635527"/>
            </a:xfrm>
            <a:custGeom>
              <a:avLst/>
              <a:gdLst/>
              <a:ahLst/>
              <a:cxnLst/>
              <a:rect l="l" t="t" r="r" b="b"/>
              <a:pathLst>
                <a:path w="2635527" h="2635527">
                  <a:moveTo>
                    <a:pt x="0" y="0"/>
                  </a:moveTo>
                  <a:lnTo>
                    <a:pt x="2635527" y="0"/>
                  </a:lnTo>
                  <a:lnTo>
                    <a:pt x="2635527" y="2635527"/>
                  </a:lnTo>
                  <a:lnTo>
                    <a:pt x="0" y="2635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TextBox 23"/>
            <p:cNvSpPr txBox="1"/>
            <p:nvPr/>
          </p:nvSpPr>
          <p:spPr>
            <a:xfrm>
              <a:off x="0" y="4361396"/>
              <a:ext cx="7991449" cy="7830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07"/>
                </a:lnSpc>
              </a:pPr>
              <a:r>
                <a:rPr lang="en-US" sz="219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Horoscope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166364" y="3309760"/>
            <a:ext cx="3834978" cy="3242817"/>
            <a:chOff x="0" y="0"/>
            <a:chExt cx="7991449" cy="6927959"/>
          </a:xfrm>
        </p:grpSpPr>
        <p:grpSp>
          <p:nvGrpSpPr>
            <p:cNvPr id="25" name="Group 25"/>
            <p:cNvGrpSpPr/>
            <p:nvPr/>
          </p:nvGrpSpPr>
          <p:grpSpPr>
            <a:xfrm>
              <a:off x="531745" y="0"/>
              <a:ext cx="6927959" cy="6927959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8D1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2035" tIns="52035" rIns="52035" bIns="52035" rtlCol="0" anchor="ctr"/>
              <a:lstStyle/>
              <a:p>
                <a:pPr algn="ctr">
                  <a:lnSpc>
                    <a:spcPts val="2007"/>
                  </a:lnSpc>
                </a:pPr>
                <a:endParaRPr sz="1200"/>
              </a:p>
            </p:txBody>
          </p:sp>
        </p:grpSp>
        <p:sp>
          <p:nvSpPr>
            <p:cNvPr id="28" name="Freeform 28"/>
            <p:cNvSpPr/>
            <p:nvPr/>
          </p:nvSpPr>
          <p:spPr>
            <a:xfrm>
              <a:off x="2677961" y="1567118"/>
              <a:ext cx="2635527" cy="2635527"/>
            </a:xfrm>
            <a:custGeom>
              <a:avLst/>
              <a:gdLst/>
              <a:ahLst/>
              <a:cxnLst/>
              <a:rect l="l" t="t" r="r" b="b"/>
              <a:pathLst>
                <a:path w="2635527" h="2635527">
                  <a:moveTo>
                    <a:pt x="0" y="0"/>
                  </a:moveTo>
                  <a:lnTo>
                    <a:pt x="2635527" y="0"/>
                  </a:lnTo>
                  <a:lnTo>
                    <a:pt x="2635527" y="2635527"/>
                  </a:lnTo>
                  <a:lnTo>
                    <a:pt x="0" y="2635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TextBox 29"/>
            <p:cNvSpPr txBox="1"/>
            <p:nvPr/>
          </p:nvSpPr>
          <p:spPr>
            <a:xfrm>
              <a:off x="0" y="4358707"/>
              <a:ext cx="7991449" cy="7830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07"/>
                </a:lnSpc>
              </a:pPr>
              <a:r>
                <a:rPr lang="en-US" sz="219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Spotify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4706377" y="2970700"/>
            <a:ext cx="2743373" cy="2675868"/>
            <a:chOff x="0" y="0"/>
            <a:chExt cx="5716728" cy="5716728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5716728" cy="5716728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8D1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2035" tIns="52035" rIns="52035" bIns="52035" rtlCol="0" anchor="ctr"/>
              <a:lstStyle/>
              <a:p>
                <a:pPr algn="ctr">
                  <a:lnSpc>
                    <a:spcPts val="2007"/>
                  </a:lnSpc>
                </a:pPr>
                <a:endParaRPr sz="1200"/>
              </a:p>
            </p:txBody>
          </p:sp>
        </p:grpSp>
        <p:sp>
          <p:nvSpPr>
            <p:cNvPr id="34" name="Freeform 34"/>
            <p:cNvSpPr/>
            <p:nvPr/>
          </p:nvSpPr>
          <p:spPr>
            <a:xfrm>
              <a:off x="1239453" y="963661"/>
              <a:ext cx="3361038" cy="3789405"/>
            </a:xfrm>
            <a:custGeom>
              <a:avLst/>
              <a:gdLst/>
              <a:ahLst/>
              <a:cxnLst/>
              <a:rect l="l" t="t" r="r" b="b"/>
              <a:pathLst>
                <a:path w="3361038" h="3789405">
                  <a:moveTo>
                    <a:pt x="0" y="0"/>
                  </a:moveTo>
                  <a:lnTo>
                    <a:pt x="3361038" y="0"/>
                  </a:lnTo>
                  <a:lnTo>
                    <a:pt x="3361038" y="3789406"/>
                  </a:lnTo>
                  <a:lnTo>
                    <a:pt x="0" y="3789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74366" t="-48860" r="-71869" b="-69540"/>
              </a:stretch>
            </a:blipFill>
          </p:spPr>
        </p:sp>
      </p:grpSp>
      <p:sp>
        <p:nvSpPr>
          <p:cNvPr id="35" name="Sol Ok 34">
            <a:hlinkClick r:id="rId9" action="ppaction://hlinksldjump"/>
            <a:extLst>
              <a:ext uri="{FF2B5EF4-FFF2-40B4-BE49-F238E27FC236}">
                <a16:creationId xmlns:a16="http://schemas.microsoft.com/office/drawing/2014/main" id="{594D05C1-9057-1729-2CD6-B39157CE0DA6}"/>
              </a:ext>
            </a:extLst>
          </p:cNvPr>
          <p:cNvSpPr/>
          <p:nvPr/>
        </p:nvSpPr>
        <p:spPr>
          <a:xfrm>
            <a:off x="156117" y="211873"/>
            <a:ext cx="618274" cy="446049"/>
          </a:xfrm>
          <a:prstGeom prst="lef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36" name="Metin kutusu 35">
            <a:extLst>
              <a:ext uri="{FF2B5EF4-FFF2-40B4-BE49-F238E27FC236}">
                <a16:creationId xmlns:a16="http://schemas.microsoft.com/office/drawing/2014/main" id="{053A63F0-0F57-95A3-95AC-E141A6F1EF0A}"/>
              </a:ext>
            </a:extLst>
          </p:cNvPr>
          <p:cNvSpPr txBox="1"/>
          <p:nvPr/>
        </p:nvSpPr>
        <p:spPr>
          <a:xfrm>
            <a:off x="4746324" y="-33732"/>
            <a:ext cx="2846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dirty="0">
                <a:latin typeface="Cochin" panose="02000603020000020003" pitchFamily="2" charset="0"/>
              </a:rPr>
              <a:t>Veri Setleri</a:t>
            </a:r>
          </a:p>
        </p:txBody>
      </p:sp>
    </p:spTree>
    <p:extLst>
      <p:ext uri="{BB962C8B-B14F-4D97-AF65-F5344CB8AC3E}">
        <p14:creationId xmlns:p14="http://schemas.microsoft.com/office/powerpoint/2010/main" val="51131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7382" y="1010716"/>
            <a:ext cx="11273781" cy="1269597"/>
            <a:chOff x="0" y="0"/>
            <a:chExt cx="2155713" cy="4396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55713" cy="439642"/>
            </a:xfrm>
            <a:custGeom>
              <a:avLst/>
              <a:gdLst/>
              <a:ahLst/>
              <a:cxnLst/>
              <a:rect l="l" t="t" r="r" b="b"/>
              <a:pathLst>
                <a:path w="2155713" h="439642">
                  <a:moveTo>
                    <a:pt x="1952513" y="0"/>
                  </a:moveTo>
                  <a:cubicBezTo>
                    <a:pt x="2064738" y="0"/>
                    <a:pt x="2155713" y="98417"/>
                    <a:pt x="2155713" y="219821"/>
                  </a:cubicBezTo>
                  <a:cubicBezTo>
                    <a:pt x="2155713" y="341224"/>
                    <a:pt x="2064738" y="439642"/>
                    <a:pt x="1952513" y="439642"/>
                  </a:cubicBezTo>
                  <a:lnTo>
                    <a:pt x="203200" y="439642"/>
                  </a:lnTo>
                  <a:cubicBezTo>
                    <a:pt x="90976" y="439642"/>
                    <a:pt x="0" y="341224"/>
                    <a:pt x="0" y="219821"/>
                  </a:cubicBezTo>
                  <a:cubicBezTo>
                    <a:pt x="0" y="9841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0" cap="sq">
              <a:solidFill>
                <a:srgbClr val="545454">
                  <a:alpha val="14902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155713" cy="46821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79"/>
                </a:lnSpc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4314" y="3288168"/>
            <a:ext cx="4998643" cy="3204756"/>
            <a:chOff x="0" y="0"/>
            <a:chExt cx="1773675" cy="1547598"/>
          </a:xfrm>
        </p:grpSpPr>
        <p:sp>
          <p:nvSpPr>
            <p:cNvPr id="6" name="Freeform 6"/>
            <p:cNvSpPr/>
            <p:nvPr/>
          </p:nvSpPr>
          <p:spPr>
            <a:xfrm>
              <a:off x="2009" y="0"/>
              <a:ext cx="1769656" cy="1547598"/>
            </a:xfrm>
            <a:custGeom>
              <a:avLst/>
              <a:gdLst/>
              <a:ahLst/>
              <a:cxnLst/>
              <a:rect l="l" t="t" r="r" b="b"/>
              <a:pathLst>
                <a:path w="1769656" h="1547598">
                  <a:moveTo>
                    <a:pt x="221842" y="0"/>
                  </a:moveTo>
                  <a:lnTo>
                    <a:pt x="1751015" y="0"/>
                  </a:lnTo>
                  <a:cubicBezTo>
                    <a:pt x="1756231" y="0"/>
                    <a:pt x="1761194" y="2248"/>
                    <a:pt x="1764634" y="6169"/>
                  </a:cubicBezTo>
                  <a:cubicBezTo>
                    <a:pt x="1768073" y="10090"/>
                    <a:pt x="1769656" y="15303"/>
                    <a:pt x="1768977" y="20475"/>
                  </a:cubicBezTo>
                  <a:lnTo>
                    <a:pt x="1571154" y="1527123"/>
                  </a:lnTo>
                  <a:cubicBezTo>
                    <a:pt x="1569616" y="1538838"/>
                    <a:pt x="1559631" y="1547598"/>
                    <a:pt x="1547815" y="1547598"/>
                  </a:cubicBezTo>
                  <a:lnTo>
                    <a:pt x="18642" y="1547598"/>
                  </a:lnTo>
                  <a:cubicBezTo>
                    <a:pt x="13426" y="1547598"/>
                    <a:pt x="8463" y="1545350"/>
                    <a:pt x="5023" y="1541429"/>
                  </a:cubicBezTo>
                  <a:cubicBezTo>
                    <a:pt x="1583" y="1537508"/>
                    <a:pt x="0" y="1532294"/>
                    <a:pt x="679" y="1527123"/>
                  </a:cubicBezTo>
                  <a:lnTo>
                    <a:pt x="198503" y="20475"/>
                  </a:lnTo>
                  <a:cubicBezTo>
                    <a:pt x="200041" y="8760"/>
                    <a:pt x="210026" y="0"/>
                    <a:pt x="221842" y="0"/>
                  </a:cubicBezTo>
                  <a:close/>
                </a:path>
              </a:pathLst>
            </a:custGeom>
            <a:solidFill>
              <a:srgbClr val="FFFEFD"/>
            </a:solidFill>
            <a:ln w="57150" cap="sq">
              <a:solidFill>
                <a:srgbClr val="FFDE59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101600" y="-28575"/>
              <a:ext cx="1570475" cy="157617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79"/>
                </a:lnSpc>
              </a:pPr>
              <a:endParaRPr sz="120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234048" y="2560623"/>
            <a:ext cx="4054643" cy="1598366"/>
            <a:chOff x="0" y="0"/>
            <a:chExt cx="1166440" cy="4598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66440" cy="459818"/>
            </a:xfrm>
            <a:custGeom>
              <a:avLst/>
              <a:gdLst/>
              <a:ahLst/>
              <a:cxnLst/>
              <a:rect l="l" t="t" r="r" b="b"/>
              <a:pathLst>
                <a:path w="1166440" h="459818">
                  <a:moveTo>
                    <a:pt x="963240" y="0"/>
                  </a:moveTo>
                  <a:lnTo>
                    <a:pt x="0" y="0"/>
                  </a:lnTo>
                  <a:lnTo>
                    <a:pt x="0" y="459818"/>
                  </a:lnTo>
                  <a:lnTo>
                    <a:pt x="963240" y="459818"/>
                  </a:lnTo>
                  <a:lnTo>
                    <a:pt x="1166440" y="229909"/>
                  </a:lnTo>
                  <a:lnTo>
                    <a:pt x="963240" y="0"/>
                  </a:lnTo>
                  <a:close/>
                </a:path>
              </a:pathLst>
            </a:custGeom>
            <a:solidFill>
              <a:srgbClr val="FFDE59"/>
            </a:solidFill>
            <a:ln w="85725" cap="sq">
              <a:solidFill>
                <a:srgbClr val="FFFEFD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052140" cy="48839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79"/>
                </a:lnSpc>
              </a:pPr>
              <a:endParaRPr sz="120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70784" y="2381666"/>
            <a:ext cx="1921587" cy="1956280"/>
            <a:chOff x="0" y="0"/>
            <a:chExt cx="798386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98386" cy="812800"/>
            </a:xfrm>
            <a:custGeom>
              <a:avLst/>
              <a:gdLst/>
              <a:ahLst/>
              <a:cxnLst/>
              <a:rect l="l" t="t" r="r" b="b"/>
              <a:pathLst>
                <a:path w="798386" h="812800">
                  <a:moveTo>
                    <a:pt x="399193" y="0"/>
                  </a:moveTo>
                  <a:cubicBezTo>
                    <a:pt x="178725" y="0"/>
                    <a:pt x="0" y="181951"/>
                    <a:pt x="0" y="406400"/>
                  </a:cubicBezTo>
                  <a:cubicBezTo>
                    <a:pt x="0" y="630849"/>
                    <a:pt x="178725" y="812800"/>
                    <a:pt x="399193" y="812800"/>
                  </a:cubicBezTo>
                  <a:cubicBezTo>
                    <a:pt x="619661" y="812800"/>
                    <a:pt x="798386" y="630849"/>
                    <a:pt x="798386" y="406400"/>
                  </a:cubicBezTo>
                  <a:cubicBezTo>
                    <a:pt x="798386" y="181951"/>
                    <a:pt x="619661" y="0"/>
                    <a:pt x="399193" y="0"/>
                  </a:cubicBezTo>
                  <a:close/>
                </a:path>
              </a:pathLst>
            </a:custGeom>
            <a:solidFill>
              <a:srgbClr val="FFDE59"/>
            </a:solidFill>
            <a:ln w="85725" cap="sq">
              <a:solidFill>
                <a:srgbClr val="FFFEFD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4849" y="47625"/>
              <a:ext cx="648688" cy="6889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79"/>
                </a:lnSpc>
              </a:pPr>
              <a:endParaRPr sz="1200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934999" y="2778070"/>
            <a:ext cx="3317470" cy="1587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30"/>
              </a:lnSpc>
            </a:pPr>
            <a:r>
              <a:rPr lang="en-US" sz="3133" spc="15" dirty="0" err="1">
                <a:solidFill>
                  <a:srgbClr val="FFFEFD"/>
                </a:solidFill>
                <a:latin typeface="Inter Bold"/>
                <a:ea typeface="Inter Bold"/>
                <a:cs typeface="Inter Bold"/>
                <a:sym typeface="Inter Bold"/>
              </a:rPr>
              <a:t>Hedef</a:t>
            </a:r>
            <a:endParaRPr lang="en-US" sz="3133" spc="15" dirty="0">
              <a:solidFill>
                <a:srgbClr val="FFFEFD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ctr">
              <a:lnSpc>
                <a:spcPts val="4230"/>
              </a:lnSpc>
            </a:pPr>
            <a:r>
              <a:rPr lang="en-US" sz="3133" spc="15" dirty="0" err="1">
                <a:solidFill>
                  <a:srgbClr val="FFFEFD"/>
                </a:solidFill>
                <a:latin typeface="Inter Bold"/>
                <a:ea typeface="Inter Bold"/>
                <a:cs typeface="Inter Bold"/>
                <a:sym typeface="Inter Bold"/>
              </a:rPr>
              <a:t>Değişkenler</a:t>
            </a:r>
            <a:endParaRPr lang="en-US" sz="3133" spc="15" dirty="0">
              <a:solidFill>
                <a:srgbClr val="FFFEFD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ctr">
              <a:lnSpc>
                <a:spcPts val="4230"/>
              </a:lnSpc>
            </a:pPr>
            <a:endParaRPr lang="en-US" sz="3133" spc="15" dirty="0">
              <a:solidFill>
                <a:srgbClr val="FFFEFD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6216248" y="3288168"/>
            <a:ext cx="4998643" cy="3204756"/>
            <a:chOff x="0" y="0"/>
            <a:chExt cx="1773675" cy="1547598"/>
          </a:xfrm>
        </p:grpSpPr>
        <p:sp>
          <p:nvSpPr>
            <p:cNvPr id="16" name="Freeform 16"/>
            <p:cNvSpPr/>
            <p:nvPr/>
          </p:nvSpPr>
          <p:spPr>
            <a:xfrm>
              <a:off x="2009" y="0"/>
              <a:ext cx="1769656" cy="1547598"/>
            </a:xfrm>
            <a:custGeom>
              <a:avLst/>
              <a:gdLst/>
              <a:ahLst/>
              <a:cxnLst/>
              <a:rect l="l" t="t" r="r" b="b"/>
              <a:pathLst>
                <a:path w="1769656" h="1547598">
                  <a:moveTo>
                    <a:pt x="221842" y="0"/>
                  </a:moveTo>
                  <a:lnTo>
                    <a:pt x="1751015" y="0"/>
                  </a:lnTo>
                  <a:cubicBezTo>
                    <a:pt x="1756231" y="0"/>
                    <a:pt x="1761194" y="2248"/>
                    <a:pt x="1764634" y="6169"/>
                  </a:cubicBezTo>
                  <a:cubicBezTo>
                    <a:pt x="1768073" y="10090"/>
                    <a:pt x="1769656" y="15303"/>
                    <a:pt x="1768977" y="20475"/>
                  </a:cubicBezTo>
                  <a:lnTo>
                    <a:pt x="1571154" y="1527123"/>
                  </a:lnTo>
                  <a:cubicBezTo>
                    <a:pt x="1569616" y="1538838"/>
                    <a:pt x="1559631" y="1547598"/>
                    <a:pt x="1547815" y="1547598"/>
                  </a:cubicBezTo>
                  <a:lnTo>
                    <a:pt x="18642" y="1547598"/>
                  </a:lnTo>
                  <a:cubicBezTo>
                    <a:pt x="13426" y="1547598"/>
                    <a:pt x="8463" y="1545350"/>
                    <a:pt x="5023" y="1541429"/>
                  </a:cubicBezTo>
                  <a:cubicBezTo>
                    <a:pt x="1583" y="1537508"/>
                    <a:pt x="0" y="1532294"/>
                    <a:pt x="679" y="1527123"/>
                  </a:cubicBezTo>
                  <a:lnTo>
                    <a:pt x="198503" y="20475"/>
                  </a:lnTo>
                  <a:cubicBezTo>
                    <a:pt x="200041" y="8760"/>
                    <a:pt x="210026" y="0"/>
                    <a:pt x="221842" y="0"/>
                  </a:cubicBezTo>
                  <a:close/>
                </a:path>
              </a:pathLst>
            </a:custGeom>
            <a:solidFill>
              <a:srgbClr val="FFFEFD"/>
            </a:solidFill>
            <a:ln w="57150" cap="sq">
              <a:solidFill>
                <a:srgbClr val="FF914D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101600" y="-28575"/>
              <a:ext cx="1570475" cy="157617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79"/>
                </a:lnSpc>
              </a:pPr>
              <a:endParaRPr sz="1200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235982" y="2560623"/>
            <a:ext cx="4054643" cy="1598366"/>
            <a:chOff x="0" y="0"/>
            <a:chExt cx="1166440" cy="45981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66440" cy="459818"/>
            </a:xfrm>
            <a:custGeom>
              <a:avLst/>
              <a:gdLst/>
              <a:ahLst/>
              <a:cxnLst/>
              <a:rect l="l" t="t" r="r" b="b"/>
              <a:pathLst>
                <a:path w="1166440" h="459818">
                  <a:moveTo>
                    <a:pt x="963240" y="0"/>
                  </a:moveTo>
                  <a:lnTo>
                    <a:pt x="0" y="0"/>
                  </a:lnTo>
                  <a:lnTo>
                    <a:pt x="0" y="459818"/>
                  </a:lnTo>
                  <a:lnTo>
                    <a:pt x="963240" y="459818"/>
                  </a:lnTo>
                  <a:lnTo>
                    <a:pt x="1166440" y="229909"/>
                  </a:lnTo>
                  <a:lnTo>
                    <a:pt x="963240" y="0"/>
                  </a:lnTo>
                  <a:close/>
                </a:path>
              </a:pathLst>
            </a:custGeom>
            <a:solidFill>
              <a:srgbClr val="FF914D"/>
            </a:solidFill>
            <a:ln w="85725" cap="sq">
              <a:solidFill>
                <a:srgbClr val="FFFEFD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1052140" cy="48839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79"/>
                </a:lnSpc>
              </a:pPr>
              <a:endParaRPr sz="1200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372718" y="2381666"/>
            <a:ext cx="1921587" cy="1956280"/>
            <a:chOff x="0" y="0"/>
            <a:chExt cx="798386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98386" cy="812800"/>
            </a:xfrm>
            <a:custGeom>
              <a:avLst/>
              <a:gdLst/>
              <a:ahLst/>
              <a:cxnLst/>
              <a:rect l="l" t="t" r="r" b="b"/>
              <a:pathLst>
                <a:path w="798386" h="812800">
                  <a:moveTo>
                    <a:pt x="399193" y="0"/>
                  </a:moveTo>
                  <a:cubicBezTo>
                    <a:pt x="178725" y="0"/>
                    <a:pt x="0" y="181951"/>
                    <a:pt x="0" y="406400"/>
                  </a:cubicBezTo>
                  <a:cubicBezTo>
                    <a:pt x="0" y="630849"/>
                    <a:pt x="178725" y="812800"/>
                    <a:pt x="399193" y="812800"/>
                  </a:cubicBezTo>
                  <a:cubicBezTo>
                    <a:pt x="619661" y="812800"/>
                    <a:pt x="798386" y="630849"/>
                    <a:pt x="798386" y="406400"/>
                  </a:cubicBezTo>
                  <a:cubicBezTo>
                    <a:pt x="798386" y="181951"/>
                    <a:pt x="619661" y="0"/>
                    <a:pt x="399193" y="0"/>
                  </a:cubicBezTo>
                  <a:close/>
                </a:path>
              </a:pathLst>
            </a:custGeom>
            <a:solidFill>
              <a:srgbClr val="FF914D"/>
            </a:solidFill>
            <a:ln w="85725" cap="sq">
              <a:solidFill>
                <a:srgbClr val="FFFEFD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4849" y="47625"/>
              <a:ext cx="648688" cy="6889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79"/>
                </a:lnSpc>
              </a:pPr>
              <a:endParaRPr sz="1200"/>
            </a:p>
          </p:txBody>
        </p:sp>
      </p:grpSp>
      <p:sp>
        <p:nvSpPr>
          <p:cNvPr id="24" name="Freeform 24"/>
          <p:cNvSpPr/>
          <p:nvPr/>
        </p:nvSpPr>
        <p:spPr>
          <a:xfrm>
            <a:off x="11524779" y="-1270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0" y="0"/>
                </a:moveTo>
                <a:lnTo>
                  <a:pt x="1219200" y="0"/>
                </a:lnTo>
                <a:lnTo>
                  <a:pt x="1219200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-543333" y="-292125"/>
            <a:ext cx="839734" cy="574168"/>
          </a:xfrm>
          <a:custGeom>
            <a:avLst/>
            <a:gdLst/>
            <a:ahLst/>
            <a:cxnLst/>
            <a:rect l="l" t="t" r="r" b="b"/>
            <a:pathLst>
              <a:path w="1259601" h="861252">
                <a:moveTo>
                  <a:pt x="0" y="0"/>
                </a:moveTo>
                <a:lnTo>
                  <a:pt x="1259602" y="0"/>
                </a:lnTo>
                <a:lnTo>
                  <a:pt x="1259602" y="861252"/>
                </a:lnTo>
                <a:lnTo>
                  <a:pt x="0" y="8612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1669919" y="6575958"/>
            <a:ext cx="694594" cy="474929"/>
          </a:xfrm>
          <a:custGeom>
            <a:avLst/>
            <a:gdLst/>
            <a:ahLst/>
            <a:cxnLst/>
            <a:rect l="l" t="t" r="r" b="b"/>
            <a:pathLst>
              <a:path w="1041891" h="712393">
                <a:moveTo>
                  <a:pt x="0" y="0"/>
                </a:moveTo>
                <a:lnTo>
                  <a:pt x="1041891" y="0"/>
                </a:lnTo>
                <a:lnTo>
                  <a:pt x="1041891" y="712393"/>
                </a:lnTo>
                <a:lnTo>
                  <a:pt x="0" y="7123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-123466" y="6575958"/>
            <a:ext cx="460969" cy="375689"/>
          </a:xfrm>
          <a:custGeom>
            <a:avLst/>
            <a:gdLst/>
            <a:ahLst/>
            <a:cxnLst/>
            <a:rect l="l" t="t" r="r" b="b"/>
            <a:pathLst>
              <a:path w="691453" h="563534">
                <a:moveTo>
                  <a:pt x="0" y="0"/>
                </a:moveTo>
                <a:lnTo>
                  <a:pt x="691453" y="0"/>
                </a:lnTo>
                <a:lnTo>
                  <a:pt x="691453" y="563534"/>
                </a:lnTo>
                <a:lnTo>
                  <a:pt x="0" y="563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-131988" y="6668649"/>
            <a:ext cx="276676" cy="167619"/>
          </a:xfrm>
          <a:custGeom>
            <a:avLst/>
            <a:gdLst/>
            <a:ahLst/>
            <a:cxnLst/>
            <a:rect l="l" t="t" r="r" b="b"/>
            <a:pathLst>
              <a:path w="415014" h="251429">
                <a:moveTo>
                  <a:pt x="0" y="0"/>
                </a:moveTo>
                <a:lnTo>
                  <a:pt x="415014" y="0"/>
                </a:lnTo>
                <a:lnTo>
                  <a:pt x="415014" y="251429"/>
                </a:lnTo>
                <a:lnTo>
                  <a:pt x="0" y="2514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1506200" y="386091"/>
            <a:ext cx="276676" cy="167619"/>
          </a:xfrm>
          <a:custGeom>
            <a:avLst/>
            <a:gdLst/>
            <a:ahLst/>
            <a:cxnLst/>
            <a:rect l="l" t="t" r="r" b="b"/>
            <a:pathLst>
              <a:path w="415014" h="251429">
                <a:moveTo>
                  <a:pt x="0" y="0"/>
                </a:moveTo>
                <a:lnTo>
                  <a:pt x="415014" y="0"/>
                </a:lnTo>
                <a:lnTo>
                  <a:pt x="415014" y="251429"/>
                </a:lnTo>
                <a:lnTo>
                  <a:pt x="0" y="2514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752705" y="2717883"/>
            <a:ext cx="1268632" cy="1252485"/>
          </a:xfrm>
          <a:custGeom>
            <a:avLst/>
            <a:gdLst/>
            <a:ahLst/>
            <a:cxnLst/>
            <a:rect l="l" t="t" r="r" b="b"/>
            <a:pathLst>
              <a:path w="1902948" h="1878728">
                <a:moveTo>
                  <a:pt x="0" y="0"/>
                </a:moveTo>
                <a:lnTo>
                  <a:pt x="1902947" y="0"/>
                </a:lnTo>
                <a:lnTo>
                  <a:pt x="1902947" y="1878728"/>
                </a:lnTo>
                <a:lnTo>
                  <a:pt x="0" y="18787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6765170" y="2719618"/>
            <a:ext cx="1173622" cy="1230534"/>
          </a:xfrm>
          <a:custGeom>
            <a:avLst/>
            <a:gdLst/>
            <a:ahLst/>
            <a:cxnLst/>
            <a:rect l="l" t="t" r="r" b="b"/>
            <a:pathLst>
              <a:path w="1760433" h="1845801">
                <a:moveTo>
                  <a:pt x="0" y="0"/>
                </a:moveTo>
                <a:lnTo>
                  <a:pt x="1760433" y="0"/>
                </a:lnTo>
                <a:lnTo>
                  <a:pt x="1760433" y="1845801"/>
                </a:lnTo>
                <a:lnTo>
                  <a:pt x="0" y="18458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 dirty="0"/>
          </a:p>
        </p:txBody>
      </p:sp>
      <p:sp>
        <p:nvSpPr>
          <p:cNvPr id="32" name="TextBox 32"/>
          <p:cNvSpPr txBox="1"/>
          <p:nvPr/>
        </p:nvSpPr>
        <p:spPr>
          <a:xfrm>
            <a:off x="2394460" y="4382452"/>
            <a:ext cx="3336502" cy="20844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3630" lvl="1" indent="-236815">
              <a:lnSpc>
                <a:spcPts val="3290"/>
              </a:lnSpc>
              <a:buFont typeface="Arial"/>
              <a:buChar char="•"/>
            </a:pPr>
            <a:r>
              <a:rPr lang="en-US" sz="2193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BPM</a:t>
            </a:r>
          </a:p>
          <a:p>
            <a:pPr marL="473630" lvl="1" indent="-236815">
              <a:lnSpc>
                <a:spcPts val="3290"/>
              </a:lnSpc>
              <a:buFont typeface="Arial"/>
              <a:buChar char="•"/>
            </a:pPr>
            <a:r>
              <a:rPr lang="en-US" sz="2193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Anxiety</a:t>
            </a:r>
          </a:p>
          <a:p>
            <a:pPr marL="473630" lvl="1" indent="-236815">
              <a:lnSpc>
                <a:spcPts val="3290"/>
              </a:lnSpc>
              <a:buFont typeface="Arial"/>
              <a:buChar char="•"/>
            </a:pPr>
            <a:r>
              <a:rPr lang="en-US" sz="2193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Depression</a:t>
            </a:r>
          </a:p>
          <a:p>
            <a:pPr marL="473630" lvl="1" indent="-236815">
              <a:lnSpc>
                <a:spcPts val="3290"/>
              </a:lnSpc>
              <a:buFont typeface="Arial"/>
              <a:buChar char="•"/>
            </a:pPr>
            <a:r>
              <a:rPr lang="en-US" sz="2193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Insomnia</a:t>
            </a:r>
          </a:p>
          <a:p>
            <a:pPr>
              <a:lnSpc>
                <a:spcPts val="3290"/>
              </a:lnSpc>
            </a:pPr>
            <a:endParaRPr lang="en-US" sz="2193" dirty="0">
              <a:solidFill>
                <a:srgbClr val="54545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8031588" y="2807471"/>
            <a:ext cx="3060379" cy="1073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199" spc="15" dirty="0">
                <a:solidFill>
                  <a:srgbClr val="FFFEFD"/>
                </a:solidFill>
                <a:latin typeface="Inter Bold"/>
                <a:ea typeface="Inter Bold"/>
                <a:cs typeface="Inter Bold"/>
                <a:sym typeface="Inter Bold"/>
              </a:rPr>
              <a:t>Machine</a:t>
            </a:r>
          </a:p>
          <a:p>
            <a:pPr algn="ctr">
              <a:lnSpc>
                <a:spcPts val="4320"/>
              </a:lnSpc>
            </a:pPr>
            <a:r>
              <a:rPr lang="en-US" sz="3199" spc="15" dirty="0">
                <a:solidFill>
                  <a:srgbClr val="FFFEFD"/>
                </a:solidFill>
                <a:latin typeface="Inter Bold"/>
                <a:ea typeface="Inter Bold"/>
                <a:cs typeface="Inter Bold"/>
                <a:sym typeface="Inter Bold"/>
              </a:rPr>
              <a:t>Learning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233352" y="4337946"/>
            <a:ext cx="3336502" cy="16612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90"/>
              </a:lnSpc>
            </a:pPr>
            <a:r>
              <a:rPr lang="en-US" sz="2193" dirty="0" err="1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Xgboost</a:t>
            </a:r>
            <a:endParaRPr lang="en-US" sz="2193" dirty="0">
              <a:solidFill>
                <a:srgbClr val="545454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lnSpc>
                <a:spcPts val="3290"/>
              </a:lnSpc>
            </a:pPr>
            <a:r>
              <a:rPr lang="en-US" sz="2193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AdaBoost</a:t>
            </a:r>
          </a:p>
          <a:p>
            <a:pPr algn="ctr">
              <a:lnSpc>
                <a:spcPts val="3290"/>
              </a:lnSpc>
            </a:pPr>
            <a:r>
              <a:rPr lang="en-US" sz="2193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SVC</a:t>
            </a:r>
          </a:p>
          <a:p>
            <a:pPr algn="ctr">
              <a:lnSpc>
                <a:spcPts val="3290"/>
              </a:lnSpc>
            </a:pPr>
            <a:r>
              <a:rPr lang="en-US" sz="2193" dirty="0" err="1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RandomForestClassifier</a:t>
            </a:r>
            <a:endParaRPr lang="en-US" sz="2193" dirty="0">
              <a:solidFill>
                <a:srgbClr val="54545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188583" y="137747"/>
            <a:ext cx="9814833" cy="505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Mental Health Survey Veri </a:t>
            </a:r>
            <a:r>
              <a:rPr lang="en-US" sz="3000" spc="30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Seti</a:t>
            </a:r>
            <a:endParaRPr lang="en-US" sz="3000" spc="30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6029068" y="3044931"/>
            <a:ext cx="549657" cy="218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333" spc="7">
                <a:solidFill>
                  <a:srgbClr val="FFFEFD"/>
                </a:solidFill>
                <a:latin typeface="Inter Bold"/>
                <a:ea typeface="Inter Bold"/>
                <a:cs typeface="Inter Bold"/>
                <a:sym typeface="Inter Bold"/>
              </a:rPr>
              <a:t>03</a:t>
            </a:r>
          </a:p>
        </p:txBody>
      </p:sp>
      <p:sp>
        <p:nvSpPr>
          <p:cNvPr id="37" name="Sol Ok 36">
            <a:hlinkClick r:id="rId14" action="ppaction://hlinksldjump"/>
            <a:extLst>
              <a:ext uri="{FF2B5EF4-FFF2-40B4-BE49-F238E27FC236}">
                <a16:creationId xmlns:a16="http://schemas.microsoft.com/office/drawing/2014/main" id="{92271E3B-6784-8682-8793-8C3663B581E7}"/>
              </a:ext>
            </a:extLst>
          </p:cNvPr>
          <p:cNvSpPr/>
          <p:nvPr/>
        </p:nvSpPr>
        <p:spPr>
          <a:xfrm>
            <a:off x="156117" y="211873"/>
            <a:ext cx="618274" cy="446049"/>
          </a:xfrm>
          <a:prstGeom prst="lef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pic>
        <p:nvPicPr>
          <p:cNvPr id="38" name="Resim 37">
            <a:extLst>
              <a:ext uri="{FF2B5EF4-FFF2-40B4-BE49-F238E27FC236}">
                <a16:creationId xmlns:a16="http://schemas.microsoft.com/office/drawing/2014/main" id="{19D4AF63-B7DC-5B16-A71A-9F2A30A0034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43562" y="5137708"/>
            <a:ext cx="2125276" cy="1306160"/>
          </a:xfrm>
          <a:prstGeom prst="rect">
            <a:avLst/>
          </a:prstGeom>
        </p:spPr>
      </p:pic>
      <p:sp>
        <p:nvSpPr>
          <p:cNvPr id="40" name="Metin kutusu 39">
            <a:extLst>
              <a:ext uri="{FF2B5EF4-FFF2-40B4-BE49-F238E27FC236}">
                <a16:creationId xmlns:a16="http://schemas.microsoft.com/office/drawing/2014/main" id="{BF15CABE-AEFA-A5BA-B314-0963FD858F3E}"/>
              </a:ext>
            </a:extLst>
          </p:cNvPr>
          <p:cNvSpPr txBox="1"/>
          <p:nvPr/>
        </p:nvSpPr>
        <p:spPr>
          <a:xfrm>
            <a:off x="1214314" y="1234439"/>
            <a:ext cx="10568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>
                <a:effectLst/>
                <a:latin typeface="Cochin" panose="02000603020000020003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Bu veri seti, bireylerin günlük yaşamlarında karşılaştıkları duygusal durumları ve alışkanlıkları analiz etmek amacıyla tasarlanmış bir anketin sonuçlarını içerir. 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125271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075290" y="2490693"/>
            <a:ext cx="6122090" cy="1683575"/>
          </a:xfrm>
          <a:custGeom>
            <a:avLst/>
            <a:gdLst/>
            <a:ahLst/>
            <a:cxnLst/>
            <a:rect l="l" t="t" r="r" b="b"/>
            <a:pathLst>
              <a:path w="9183135" h="2525362">
                <a:moveTo>
                  <a:pt x="9183136" y="0"/>
                </a:moveTo>
                <a:lnTo>
                  <a:pt x="0" y="0"/>
                </a:lnTo>
                <a:lnTo>
                  <a:pt x="0" y="2525362"/>
                </a:lnTo>
                <a:lnTo>
                  <a:pt x="9183136" y="2525362"/>
                </a:lnTo>
                <a:lnTo>
                  <a:pt x="918313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994620" y="2490693"/>
            <a:ext cx="6122090" cy="1683575"/>
          </a:xfrm>
          <a:custGeom>
            <a:avLst/>
            <a:gdLst/>
            <a:ahLst/>
            <a:cxnLst/>
            <a:rect l="l" t="t" r="r" b="b"/>
            <a:pathLst>
              <a:path w="9183135" h="2525362">
                <a:moveTo>
                  <a:pt x="9183136" y="0"/>
                </a:moveTo>
                <a:lnTo>
                  <a:pt x="0" y="0"/>
                </a:lnTo>
                <a:lnTo>
                  <a:pt x="0" y="2525362"/>
                </a:lnTo>
                <a:lnTo>
                  <a:pt x="9183136" y="2525362"/>
                </a:lnTo>
                <a:lnTo>
                  <a:pt x="918313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29254" y="4364448"/>
            <a:ext cx="393563" cy="238434"/>
          </a:xfrm>
          <a:custGeom>
            <a:avLst/>
            <a:gdLst/>
            <a:ahLst/>
            <a:cxnLst/>
            <a:rect l="l" t="t" r="r" b="b"/>
            <a:pathLst>
              <a:path w="590345" h="357651">
                <a:moveTo>
                  <a:pt x="0" y="0"/>
                </a:moveTo>
                <a:lnTo>
                  <a:pt x="590345" y="0"/>
                </a:lnTo>
                <a:lnTo>
                  <a:pt x="590345" y="357651"/>
                </a:lnTo>
                <a:lnTo>
                  <a:pt x="0" y="3576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465358" y="-122685"/>
            <a:ext cx="846069" cy="846069"/>
          </a:xfrm>
          <a:custGeom>
            <a:avLst/>
            <a:gdLst/>
            <a:ahLst/>
            <a:cxnLst/>
            <a:rect l="l" t="t" r="r" b="b"/>
            <a:pathLst>
              <a:path w="1269104" h="1269104">
                <a:moveTo>
                  <a:pt x="0" y="0"/>
                </a:moveTo>
                <a:lnTo>
                  <a:pt x="1269104" y="0"/>
                </a:lnTo>
                <a:lnTo>
                  <a:pt x="1269104" y="1269104"/>
                </a:lnTo>
                <a:lnTo>
                  <a:pt x="0" y="12691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047092" y="447366"/>
            <a:ext cx="393563" cy="238434"/>
          </a:xfrm>
          <a:custGeom>
            <a:avLst/>
            <a:gdLst/>
            <a:ahLst/>
            <a:cxnLst/>
            <a:rect l="l" t="t" r="r" b="b"/>
            <a:pathLst>
              <a:path w="590345" h="357651">
                <a:moveTo>
                  <a:pt x="0" y="0"/>
                </a:moveTo>
                <a:lnTo>
                  <a:pt x="590346" y="0"/>
                </a:lnTo>
                <a:lnTo>
                  <a:pt x="590346" y="357651"/>
                </a:lnTo>
                <a:lnTo>
                  <a:pt x="0" y="3576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86612" y="6680816"/>
            <a:ext cx="667673" cy="333837"/>
          </a:xfrm>
          <a:custGeom>
            <a:avLst/>
            <a:gdLst/>
            <a:ahLst/>
            <a:cxnLst/>
            <a:rect l="l" t="t" r="r" b="b"/>
            <a:pathLst>
              <a:path w="1001509" h="500755">
                <a:moveTo>
                  <a:pt x="0" y="0"/>
                </a:moveTo>
                <a:lnTo>
                  <a:pt x="1001509" y="0"/>
                </a:lnTo>
                <a:lnTo>
                  <a:pt x="1001509" y="500755"/>
                </a:lnTo>
                <a:lnTo>
                  <a:pt x="0" y="5007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65877" y="-122685"/>
            <a:ext cx="497310" cy="405308"/>
          </a:xfrm>
          <a:custGeom>
            <a:avLst/>
            <a:gdLst/>
            <a:ahLst/>
            <a:cxnLst/>
            <a:rect l="l" t="t" r="r" b="b"/>
            <a:pathLst>
              <a:path w="745965" h="607962">
                <a:moveTo>
                  <a:pt x="0" y="0"/>
                </a:moveTo>
                <a:lnTo>
                  <a:pt x="745965" y="0"/>
                </a:lnTo>
                <a:lnTo>
                  <a:pt x="745965" y="607962"/>
                </a:lnTo>
                <a:lnTo>
                  <a:pt x="0" y="6079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943345" y="6609345"/>
            <a:ext cx="497310" cy="405308"/>
          </a:xfrm>
          <a:custGeom>
            <a:avLst/>
            <a:gdLst/>
            <a:ahLst/>
            <a:cxnLst/>
            <a:rect l="l" t="t" r="r" b="b"/>
            <a:pathLst>
              <a:path w="745965" h="607962">
                <a:moveTo>
                  <a:pt x="0" y="0"/>
                </a:moveTo>
                <a:lnTo>
                  <a:pt x="745966" y="0"/>
                </a:lnTo>
                <a:lnTo>
                  <a:pt x="745966" y="607962"/>
                </a:lnTo>
                <a:lnTo>
                  <a:pt x="0" y="6079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870668" y="4005160"/>
            <a:ext cx="1300138" cy="830463"/>
          </a:xfrm>
          <a:custGeom>
            <a:avLst/>
            <a:gdLst/>
            <a:ahLst/>
            <a:cxnLst/>
            <a:rect l="l" t="t" r="r" b="b"/>
            <a:pathLst>
              <a:path w="1950207" h="1245695">
                <a:moveTo>
                  <a:pt x="0" y="0"/>
                </a:moveTo>
                <a:lnTo>
                  <a:pt x="1950207" y="0"/>
                </a:lnTo>
                <a:lnTo>
                  <a:pt x="1950207" y="1245694"/>
                </a:lnTo>
                <a:lnTo>
                  <a:pt x="0" y="12456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50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1465358" y="52323"/>
            <a:ext cx="931447" cy="175811"/>
          </a:xfrm>
          <a:custGeom>
            <a:avLst/>
            <a:gdLst/>
            <a:ahLst/>
            <a:cxnLst/>
            <a:rect l="l" t="t" r="r" b="b"/>
            <a:pathLst>
              <a:path w="1397171" h="263716">
                <a:moveTo>
                  <a:pt x="1397172" y="0"/>
                </a:moveTo>
                <a:lnTo>
                  <a:pt x="0" y="0"/>
                </a:lnTo>
                <a:lnTo>
                  <a:pt x="0" y="263716"/>
                </a:lnTo>
                <a:lnTo>
                  <a:pt x="1397172" y="263716"/>
                </a:lnTo>
                <a:lnTo>
                  <a:pt x="1397172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994620" y="1648906"/>
            <a:ext cx="2035424" cy="3419131"/>
            <a:chOff x="330734" y="0"/>
            <a:chExt cx="4070848" cy="6838262"/>
          </a:xfrm>
        </p:grpSpPr>
        <p:sp>
          <p:nvSpPr>
            <p:cNvPr id="13" name="Freeform 13"/>
            <p:cNvSpPr/>
            <p:nvPr/>
          </p:nvSpPr>
          <p:spPr>
            <a:xfrm rot="5400000">
              <a:off x="3038380" y="5475060"/>
              <a:ext cx="1407176" cy="1319228"/>
            </a:xfrm>
            <a:custGeom>
              <a:avLst/>
              <a:gdLst/>
              <a:ahLst/>
              <a:cxnLst/>
              <a:rect l="l" t="t" r="r" b="b"/>
              <a:pathLst>
                <a:path w="1407176" h="1319228">
                  <a:moveTo>
                    <a:pt x="0" y="0"/>
                  </a:moveTo>
                  <a:lnTo>
                    <a:pt x="1407176" y="0"/>
                  </a:lnTo>
                  <a:lnTo>
                    <a:pt x="1407176" y="1319227"/>
                  </a:lnTo>
                  <a:lnTo>
                    <a:pt x="0" y="13192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682583" y="0"/>
              <a:ext cx="3367150" cy="3367150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0" cap="sq">
                <a:solidFill>
                  <a:srgbClr val="FFDE59"/>
                </a:solidFill>
                <a:prstDash val="solid"/>
                <a:miter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</a:pPr>
                <a:endParaRPr sz="1200"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330734" y="5651053"/>
              <a:ext cx="3930530" cy="980230"/>
              <a:chOff x="0" y="0"/>
              <a:chExt cx="1432179" cy="35717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432180" cy="357170"/>
              </a:xfrm>
              <a:custGeom>
                <a:avLst/>
                <a:gdLst/>
                <a:ahLst/>
                <a:cxnLst/>
                <a:rect l="l" t="t" r="r" b="b"/>
                <a:pathLst>
                  <a:path w="1432180" h="357170">
                    <a:moveTo>
                      <a:pt x="0" y="0"/>
                    </a:moveTo>
                    <a:lnTo>
                      <a:pt x="1228980" y="0"/>
                    </a:lnTo>
                    <a:lnTo>
                      <a:pt x="1432180" y="178585"/>
                    </a:lnTo>
                    <a:lnTo>
                      <a:pt x="1228980" y="357170"/>
                    </a:lnTo>
                    <a:lnTo>
                      <a:pt x="0" y="357170"/>
                    </a:lnTo>
                    <a:lnTo>
                      <a:pt x="203200" y="1785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177800" y="-38100"/>
                <a:ext cx="1178179" cy="39527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</a:pPr>
                <a:endParaRPr sz="1200"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1591459" y="788905"/>
              <a:ext cx="1701592" cy="2019693"/>
            </a:xfrm>
            <a:custGeom>
              <a:avLst/>
              <a:gdLst/>
              <a:ahLst/>
              <a:cxnLst/>
              <a:rect l="l" t="t" r="r" b="b"/>
              <a:pathLst>
                <a:path w="1701592" h="2019693">
                  <a:moveTo>
                    <a:pt x="0" y="0"/>
                  </a:moveTo>
                  <a:lnTo>
                    <a:pt x="1701592" y="0"/>
                  </a:lnTo>
                  <a:lnTo>
                    <a:pt x="1701592" y="2019694"/>
                  </a:lnTo>
                  <a:lnTo>
                    <a:pt x="0" y="2019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926828" y="5848287"/>
              <a:ext cx="2815140" cy="5314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 spc="7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Clean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030044" y="1648906"/>
            <a:ext cx="2041834" cy="3419131"/>
            <a:chOff x="0" y="0"/>
            <a:chExt cx="4083668" cy="6838262"/>
          </a:xfrm>
        </p:grpSpPr>
        <p:sp>
          <p:nvSpPr>
            <p:cNvPr id="24" name="Freeform 24"/>
            <p:cNvSpPr/>
            <p:nvPr/>
          </p:nvSpPr>
          <p:spPr>
            <a:xfrm rot="5400000">
              <a:off x="2720466" y="5475060"/>
              <a:ext cx="1407176" cy="1319228"/>
            </a:xfrm>
            <a:custGeom>
              <a:avLst/>
              <a:gdLst/>
              <a:ahLst/>
              <a:cxnLst/>
              <a:rect l="l" t="t" r="r" b="b"/>
              <a:pathLst>
                <a:path w="1407176" h="1319228">
                  <a:moveTo>
                    <a:pt x="0" y="0"/>
                  </a:moveTo>
                  <a:lnTo>
                    <a:pt x="1407176" y="0"/>
                  </a:lnTo>
                  <a:lnTo>
                    <a:pt x="1407176" y="1319227"/>
                  </a:lnTo>
                  <a:lnTo>
                    <a:pt x="0" y="13192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5" name="Group 25"/>
            <p:cNvGrpSpPr/>
            <p:nvPr/>
          </p:nvGrpSpPr>
          <p:grpSpPr>
            <a:xfrm>
              <a:off x="364669" y="0"/>
              <a:ext cx="3367150" cy="3367150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0" cap="sq">
                <a:solidFill>
                  <a:srgbClr val="4A80BE"/>
                </a:solidFill>
                <a:prstDash val="solid"/>
                <a:miter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</a:pPr>
                <a:endParaRPr sz="1200"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0" y="5651053"/>
              <a:ext cx="3930530" cy="980230"/>
              <a:chOff x="0" y="0"/>
              <a:chExt cx="1432179" cy="35717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432180" cy="357170"/>
              </a:xfrm>
              <a:custGeom>
                <a:avLst/>
                <a:gdLst/>
                <a:ahLst/>
                <a:cxnLst/>
                <a:rect l="l" t="t" r="r" b="b"/>
                <a:pathLst>
                  <a:path w="1432180" h="357170">
                    <a:moveTo>
                      <a:pt x="0" y="0"/>
                    </a:moveTo>
                    <a:lnTo>
                      <a:pt x="1228980" y="0"/>
                    </a:lnTo>
                    <a:lnTo>
                      <a:pt x="1432180" y="178585"/>
                    </a:lnTo>
                    <a:lnTo>
                      <a:pt x="1228980" y="357170"/>
                    </a:lnTo>
                    <a:lnTo>
                      <a:pt x="0" y="357170"/>
                    </a:lnTo>
                    <a:lnTo>
                      <a:pt x="203200" y="1785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A80BE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177800" y="-38100"/>
                <a:ext cx="1178179" cy="39527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</a:pPr>
                <a:endParaRPr sz="1200"/>
              </a:p>
            </p:txBody>
          </p:sp>
        </p:grpSp>
        <p:sp>
          <p:nvSpPr>
            <p:cNvPr id="31" name="Freeform 31"/>
            <p:cNvSpPr/>
            <p:nvPr/>
          </p:nvSpPr>
          <p:spPr>
            <a:xfrm>
              <a:off x="998413" y="652116"/>
              <a:ext cx="2005537" cy="1970440"/>
            </a:xfrm>
            <a:custGeom>
              <a:avLst/>
              <a:gdLst/>
              <a:ahLst/>
              <a:cxnLst/>
              <a:rect l="l" t="t" r="r" b="b"/>
              <a:pathLst>
                <a:path w="2005537" h="1970440">
                  <a:moveTo>
                    <a:pt x="0" y="0"/>
                  </a:moveTo>
                  <a:lnTo>
                    <a:pt x="2005537" y="0"/>
                  </a:lnTo>
                  <a:lnTo>
                    <a:pt x="2005537" y="1970440"/>
                  </a:lnTo>
                  <a:lnTo>
                    <a:pt x="0" y="1970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2" name="TextBox 32"/>
            <p:cNvSpPr txBox="1"/>
            <p:nvPr/>
          </p:nvSpPr>
          <p:spPr>
            <a:xfrm>
              <a:off x="469428" y="5848287"/>
              <a:ext cx="2954628" cy="5314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 spc="7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Organize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5065469" y="1648905"/>
            <a:ext cx="2048245" cy="3419131"/>
            <a:chOff x="0" y="0"/>
            <a:chExt cx="4096488" cy="6838262"/>
          </a:xfrm>
        </p:grpSpPr>
        <p:sp>
          <p:nvSpPr>
            <p:cNvPr id="36" name="Freeform 36"/>
            <p:cNvSpPr/>
            <p:nvPr/>
          </p:nvSpPr>
          <p:spPr>
            <a:xfrm rot="5400000">
              <a:off x="2733286" y="5475060"/>
              <a:ext cx="1407176" cy="1319228"/>
            </a:xfrm>
            <a:custGeom>
              <a:avLst/>
              <a:gdLst/>
              <a:ahLst/>
              <a:cxnLst/>
              <a:rect l="l" t="t" r="r" b="b"/>
              <a:pathLst>
                <a:path w="1407176" h="1319228">
                  <a:moveTo>
                    <a:pt x="0" y="0"/>
                  </a:moveTo>
                  <a:lnTo>
                    <a:pt x="1407176" y="0"/>
                  </a:lnTo>
                  <a:lnTo>
                    <a:pt x="1407176" y="1319227"/>
                  </a:lnTo>
                  <a:lnTo>
                    <a:pt x="0" y="13192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7" name="Group 37"/>
            <p:cNvGrpSpPr/>
            <p:nvPr/>
          </p:nvGrpSpPr>
          <p:grpSpPr>
            <a:xfrm>
              <a:off x="377489" y="0"/>
              <a:ext cx="3367150" cy="3367150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0" cap="sq">
                <a:solidFill>
                  <a:srgbClr val="FF914D"/>
                </a:solidFill>
                <a:prstDash val="solid"/>
                <a:miter/>
              </a:ln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</a:pPr>
                <a:endParaRPr sz="1200"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0" y="5651053"/>
              <a:ext cx="3930530" cy="980230"/>
              <a:chOff x="0" y="0"/>
              <a:chExt cx="1432179" cy="35717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432180" cy="357170"/>
              </a:xfrm>
              <a:custGeom>
                <a:avLst/>
                <a:gdLst/>
                <a:ahLst/>
                <a:cxnLst/>
                <a:rect l="l" t="t" r="r" b="b"/>
                <a:pathLst>
                  <a:path w="1432180" h="357170">
                    <a:moveTo>
                      <a:pt x="0" y="0"/>
                    </a:moveTo>
                    <a:lnTo>
                      <a:pt x="1228980" y="0"/>
                    </a:lnTo>
                    <a:lnTo>
                      <a:pt x="1432180" y="178585"/>
                    </a:lnTo>
                    <a:lnTo>
                      <a:pt x="1228980" y="357170"/>
                    </a:lnTo>
                    <a:lnTo>
                      <a:pt x="0" y="357170"/>
                    </a:lnTo>
                    <a:lnTo>
                      <a:pt x="203200" y="1785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177800" y="-38100"/>
                <a:ext cx="1178179" cy="39527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</a:pPr>
                <a:endParaRPr sz="1200"/>
              </a:p>
            </p:txBody>
          </p:sp>
        </p:grpSp>
        <p:sp>
          <p:nvSpPr>
            <p:cNvPr id="43" name="Freeform 43"/>
            <p:cNvSpPr/>
            <p:nvPr/>
          </p:nvSpPr>
          <p:spPr>
            <a:xfrm>
              <a:off x="988743" y="821694"/>
              <a:ext cx="2142872" cy="2142872"/>
            </a:xfrm>
            <a:custGeom>
              <a:avLst/>
              <a:gdLst/>
              <a:ahLst/>
              <a:cxnLst/>
              <a:rect l="l" t="t" r="r" b="b"/>
              <a:pathLst>
                <a:path w="2142872" h="2142872">
                  <a:moveTo>
                    <a:pt x="0" y="0"/>
                  </a:moveTo>
                  <a:lnTo>
                    <a:pt x="2142872" y="0"/>
                  </a:lnTo>
                  <a:lnTo>
                    <a:pt x="2142872" y="2142872"/>
                  </a:lnTo>
                  <a:lnTo>
                    <a:pt x="0" y="2142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4" name="TextBox 44"/>
            <p:cNvSpPr txBox="1"/>
            <p:nvPr/>
          </p:nvSpPr>
          <p:spPr>
            <a:xfrm>
              <a:off x="482248" y="5848288"/>
              <a:ext cx="2954627" cy="5314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 spc="7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Extraction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7100893" y="1648906"/>
            <a:ext cx="2054653" cy="3419131"/>
            <a:chOff x="0" y="0"/>
            <a:chExt cx="4109307" cy="6838262"/>
          </a:xfrm>
        </p:grpSpPr>
        <p:sp>
          <p:nvSpPr>
            <p:cNvPr id="46" name="Freeform 46"/>
            <p:cNvSpPr/>
            <p:nvPr/>
          </p:nvSpPr>
          <p:spPr>
            <a:xfrm rot="5400000">
              <a:off x="2746105" y="5475060"/>
              <a:ext cx="1407176" cy="1319228"/>
            </a:xfrm>
            <a:custGeom>
              <a:avLst/>
              <a:gdLst/>
              <a:ahLst/>
              <a:cxnLst/>
              <a:rect l="l" t="t" r="r" b="b"/>
              <a:pathLst>
                <a:path w="1407176" h="1319228">
                  <a:moveTo>
                    <a:pt x="0" y="0"/>
                  </a:moveTo>
                  <a:lnTo>
                    <a:pt x="1407176" y="0"/>
                  </a:lnTo>
                  <a:lnTo>
                    <a:pt x="1407176" y="1319227"/>
                  </a:lnTo>
                  <a:lnTo>
                    <a:pt x="0" y="13192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7" name="Group 47"/>
            <p:cNvGrpSpPr/>
            <p:nvPr/>
          </p:nvGrpSpPr>
          <p:grpSpPr>
            <a:xfrm>
              <a:off x="390308" y="0"/>
              <a:ext cx="3367150" cy="3367150"/>
              <a:chOff x="0" y="0"/>
              <a:chExt cx="812800" cy="8128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0" cap="sq">
                <a:solidFill>
                  <a:srgbClr val="E38CC1"/>
                </a:solidFill>
                <a:prstDash val="solid"/>
                <a:miter/>
              </a:ln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</a:pPr>
                <a:endParaRPr sz="1200"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>
              <a:off x="0" y="5651053"/>
              <a:ext cx="3930530" cy="980230"/>
              <a:chOff x="0" y="0"/>
              <a:chExt cx="1432179" cy="35717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1432180" cy="357170"/>
              </a:xfrm>
              <a:custGeom>
                <a:avLst/>
                <a:gdLst/>
                <a:ahLst/>
                <a:cxnLst/>
                <a:rect l="l" t="t" r="r" b="b"/>
                <a:pathLst>
                  <a:path w="1432180" h="357170">
                    <a:moveTo>
                      <a:pt x="0" y="0"/>
                    </a:moveTo>
                    <a:lnTo>
                      <a:pt x="1228980" y="0"/>
                    </a:lnTo>
                    <a:lnTo>
                      <a:pt x="1432180" y="178585"/>
                    </a:lnTo>
                    <a:lnTo>
                      <a:pt x="1228980" y="357170"/>
                    </a:lnTo>
                    <a:lnTo>
                      <a:pt x="0" y="357170"/>
                    </a:lnTo>
                    <a:lnTo>
                      <a:pt x="203200" y="1785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38CC1"/>
              </a:solidFill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177800" y="-38100"/>
                <a:ext cx="1178179" cy="39527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</a:pPr>
                <a:endParaRPr sz="1200"/>
              </a:p>
            </p:txBody>
          </p:sp>
        </p:grpSp>
        <p:sp>
          <p:nvSpPr>
            <p:cNvPr id="53" name="Freeform 53"/>
            <p:cNvSpPr/>
            <p:nvPr/>
          </p:nvSpPr>
          <p:spPr>
            <a:xfrm rot="-2330598">
              <a:off x="738096" y="1332955"/>
              <a:ext cx="2671574" cy="617801"/>
            </a:xfrm>
            <a:custGeom>
              <a:avLst/>
              <a:gdLst/>
              <a:ahLst/>
              <a:cxnLst/>
              <a:rect l="l" t="t" r="r" b="b"/>
              <a:pathLst>
                <a:path w="2671574" h="617801">
                  <a:moveTo>
                    <a:pt x="0" y="0"/>
                  </a:moveTo>
                  <a:lnTo>
                    <a:pt x="2671574" y="0"/>
                  </a:lnTo>
                  <a:lnTo>
                    <a:pt x="2671574" y="617802"/>
                  </a:lnTo>
                  <a:lnTo>
                    <a:pt x="0" y="6178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5" name="TextBox 55"/>
            <p:cNvSpPr txBox="1"/>
            <p:nvPr/>
          </p:nvSpPr>
          <p:spPr>
            <a:xfrm>
              <a:off x="495064" y="5848288"/>
              <a:ext cx="2954627" cy="5314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 spc="7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Scale</a:t>
              </a: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9136317" y="1648905"/>
            <a:ext cx="2061063" cy="3419131"/>
            <a:chOff x="0" y="0"/>
            <a:chExt cx="4122127" cy="6838262"/>
          </a:xfrm>
        </p:grpSpPr>
        <p:sp>
          <p:nvSpPr>
            <p:cNvPr id="57" name="Freeform 57"/>
            <p:cNvSpPr/>
            <p:nvPr/>
          </p:nvSpPr>
          <p:spPr>
            <a:xfrm rot="5400000">
              <a:off x="2758925" y="5475060"/>
              <a:ext cx="1407176" cy="1319228"/>
            </a:xfrm>
            <a:custGeom>
              <a:avLst/>
              <a:gdLst/>
              <a:ahLst/>
              <a:cxnLst/>
              <a:rect l="l" t="t" r="r" b="b"/>
              <a:pathLst>
                <a:path w="1407176" h="1319228">
                  <a:moveTo>
                    <a:pt x="0" y="0"/>
                  </a:moveTo>
                  <a:lnTo>
                    <a:pt x="1407176" y="0"/>
                  </a:lnTo>
                  <a:lnTo>
                    <a:pt x="1407176" y="1319227"/>
                  </a:lnTo>
                  <a:lnTo>
                    <a:pt x="0" y="13192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4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58" name="Group 58"/>
            <p:cNvGrpSpPr/>
            <p:nvPr/>
          </p:nvGrpSpPr>
          <p:grpSpPr>
            <a:xfrm>
              <a:off x="403128" y="0"/>
              <a:ext cx="3367150" cy="3367150"/>
              <a:chOff x="0" y="0"/>
              <a:chExt cx="812800" cy="812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0" cap="sq">
                <a:solidFill>
                  <a:srgbClr val="A8BB5A"/>
                </a:solidFill>
                <a:prstDash val="solid"/>
                <a:miter/>
              </a:ln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</a:pPr>
                <a:endParaRPr sz="1200"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>
              <a:off x="0" y="5651053"/>
              <a:ext cx="3930530" cy="980230"/>
              <a:chOff x="0" y="0"/>
              <a:chExt cx="1432179" cy="35717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1432180" cy="357170"/>
              </a:xfrm>
              <a:custGeom>
                <a:avLst/>
                <a:gdLst/>
                <a:ahLst/>
                <a:cxnLst/>
                <a:rect l="l" t="t" r="r" b="b"/>
                <a:pathLst>
                  <a:path w="1432180" h="357170">
                    <a:moveTo>
                      <a:pt x="0" y="0"/>
                    </a:moveTo>
                    <a:lnTo>
                      <a:pt x="1228980" y="0"/>
                    </a:lnTo>
                    <a:lnTo>
                      <a:pt x="1432180" y="178585"/>
                    </a:lnTo>
                    <a:lnTo>
                      <a:pt x="1228980" y="357170"/>
                    </a:lnTo>
                    <a:lnTo>
                      <a:pt x="0" y="357170"/>
                    </a:lnTo>
                    <a:lnTo>
                      <a:pt x="203200" y="1785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8BB5A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177800" y="-38100"/>
                <a:ext cx="1178179" cy="39527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</a:pPr>
                <a:endParaRPr sz="1200"/>
              </a:p>
            </p:txBody>
          </p:sp>
        </p:grpSp>
        <p:sp>
          <p:nvSpPr>
            <p:cNvPr id="64" name="Freeform 64"/>
            <p:cNvSpPr/>
            <p:nvPr/>
          </p:nvSpPr>
          <p:spPr>
            <a:xfrm>
              <a:off x="1159810" y="816990"/>
              <a:ext cx="1892132" cy="1887402"/>
            </a:xfrm>
            <a:custGeom>
              <a:avLst/>
              <a:gdLst/>
              <a:ahLst/>
              <a:cxnLst/>
              <a:rect l="l" t="t" r="r" b="b"/>
              <a:pathLst>
                <a:path w="1892132" h="1887402">
                  <a:moveTo>
                    <a:pt x="0" y="0"/>
                  </a:moveTo>
                  <a:lnTo>
                    <a:pt x="1892132" y="0"/>
                  </a:lnTo>
                  <a:lnTo>
                    <a:pt x="1892132" y="1887401"/>
                  </a:lnTo>
                  <a:lnTo>
                    <a:pt x="0" y="18874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6">
                <a:extLs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6" name="TextBox 66"/>
            <p:cNvSpPr txBox="1"/>
            <p:nvPr/>
          </p:nvSpPr>
          <p:spPr>
            <a:xfrm>
              <a:off x="508358" y="5848288"/>
              <a:ext cx="2954155" cy="5314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 spc="7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Model</a:t>
              </a:r>
            </a:p>
          </p:txBody>
        </p:sp>
      </p:grpSp>
      <p:sp>
        <p:nvSpPr>
          <p:cNvPr id="67" name="TextBox 67"/>
          <p:cNvSpPr txBox="1"/>
          <p:nvPr/>
        </p:nvSpPr>
        <p:spPr>
          <a:xfrm>
            <a:off x="4532462" y="263899"/>
            <a:ext cx="3963470" cy="443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33"/>
              </a:lnSpc>
            </a:pPr>
            <a:r>
              <a:rPr lang="en-US" sz="2666" spc="13" dirty="0">
                <a:solidFill>
                  <a:srgbClr val="000000"/>
                </a:solidFill>
                <a:latin typeface="Cochin Bold"/>
                <a:ea typeface="Cochin Bold"/>
                <a:cs typeface="Cochin Bold"/>
                <a:sym typeface="Cochin Bold"/>
              </a:rPr>
              <a:t>Mental Health RoadMap</a:t>
            </a:r>
          </a:p>
        </p:txBody>
      </p:sp>
      <p:sp>
        <p:nvSpPr>
          <p:cNvPr id="68" name="Sol Ok 67">
            <a:hlinkClick r:id="rId38" action="ppaction://hlinksldjump"/>
            <a:extLst>
              <a:ext uri="{FF2B5EF4-FFF2-40B4-BE49-F238E27FC236}">
                <a16:creationId xmlns:a16="http://schemas.microsoft.com/office/drawing/2014/main" id="{274F8B6C-094F-6C0C-D105-DDFEC6E2FFCC}"/>
              </a:ext>
            </a:extLst>
          </p:cNvPr>
          <p:cNvSpPr/>
          <p:nvPr/>
        </p:nvSpPr>
        <p:spPr>
          <a:xfrm>
            <a:off x="156117" y="211873"/>
            <a:ext cx="618274" cy="446049"/>
          </a:xfrm>
          <a:prstGeom prst="lef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3460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72176" y="2887681"/>
            <a:ext cx="13503355" cy="2753908"/>
            <a:chOff x="0" y="0"/>
            <a:chExt cx="2155713" cy="4396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55713" cy="439642"/>
            </a:xfrm>
            <a:custGeom>
              <a:avLst/>
              <a:gdLst/>
              <a:ahLst/>
              <a:cxnLst/>
              <a:rect l="l" t="t" r="r" b="b"/>
              <a:pathLst>
                <a:path w="2155713" h="439642">
                  <a:moveTo>
                    <a:pt x="1952513" y="0"/>
                  </a:moveTo>
                  <a:cubicBezTo>
                    <a:pt x="2064738" y="0"/>
                    <a:pt x="2155713" y="98417"/>
                    <a:pt x="2155713" y="219821"/>
                  </a:cubicBezTo>
                  <a:cubicBezTo>
                    <a:pt x="2155713" y="341224"/>
                    <a:pt x="2064738" y="439642"/>
                    <a:pt x="1952513" y="439642"/>
                  </a:cubicBezTo>
                  <a:lnTo>
                    <a:pt x="203200" y="439642"/>
                  </a:lnTo>
                  <a:cubicBezTo>
                    <a:pt x="90976" y="439642"/>
                    <a:pt x="0" y="341224"/>
                    <a:pt x="0" y="219821"/>
                  </a:cubicBezTo>
                  <a:cubicBezTo>
                    <a:pt x="0" y="9841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0" cap="sq">
              <a:solidFill>
                <a:srgbClr val="545454">
                  <a:alpha val="14902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155713" cy="46821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79"/>
                </a:lnSpc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37641" y="3526387"/>
            <a:ext cx="4998643" cy="3021355"/>
            <a:chOff x="0" y="0"/>
            <a:chExt cx="1773675" cy="1547598"/>
          </a:xfrm>
        </p:grpSpPr>
        <p:sp>
          <p:nvSpPr>
            <p:cNvPr id="6" name="Freeform 6"/>
            <p:cNvSpPr/>
            <p:nvPr/>
          </p:nvSpPr>
          <p:spPr>
            <a:xfrm>
              <a:off x="2009" y="0"/>
              <a:ext cx="1769656" cy="1547598"/>
            </a:xfrm>
            <a:custGeom>
              <a:avLst/>
              <a:gdLst/>
              <a:ahLst/>
              <a:cxnLst/>
              <a:rect l="l" t="t" r="r" b="b"/>
              <a:pathLst>
                <a:path w="1769656" h="1547598">
                  <a:moveTo>
                    <a:pt x="221842" y="0"/>
                  </a:moveTo>
                  <a:lnTo>
                    <a:pt x="1751015" y="0"/>
                  </a:lnTo>
                  <a:cubicBezTo>
                    <a:pt x="1756231" y="0"/>
                    <a:pt x="1761194" y="2248"/>
                    <a:pt x="1764634" y="6169"/>
                  </a:cubicBezTo>
                  <a:cubicBezTo>
                    <a:pt x="1768073" y="10090"/>
                    <a:pt x="1769656" y="15303"/>
                    <a:pt x="1768977" y="20475"/>
                  </a:cubicBezTo>
                  <a:lnTo>
                    <a:pt x="1571154" y="1527123"/>
                  </a:lnTo>
                  <a:cubicBezTo>
                    <a:pt x="1569616" y="1538838"/>
                    <a:pt x="1559631" y="1547598"/>
                    <a:pt x="1547815" y="1547598"/>
                  </a:cubicBezTo>
                  <a:lnTo>
                    <a:pt x="18642" y="1547598"/>
                  </a:lnTo>
                  <a:cubicBezTo>
                    <a:pt x="13426" y="1547598"/>
                    <a:pt x="8463" y="1545350"/>
                    <a:pt x="5023" y="1541429"/>
                  </a:cubicBezTo>
                  <a:cubicBezTo>
                    <a:pt x="1583" y="1537508"/>
                    <a:pt x="0" y="1532294"/>
                    <a:pt x="679" y="1527123"/>
                  </a:cubicBezTo>
                  <a:lnTo>
                    <a:pt x="198503" y="20475"/>
                  </a:lnTo>
                  <a:cubicBezTo>
                    <a:pt x="200041" y="8760"/>
                    <a:pt x="210026" y="0"/>
                    <a:pt x="221842" y="0"/>
                  </a:cubicBezTo>
                  <a:close/>
                </a:path>
              </a:pathLst>
            </a:custGeom>
            <a:solidFill>
              <a:srgbClr val="FFFEFD"/>
            </a:solidFill>
            <a:ln w="57150" cap="sq">
              <a:solidFill>
                <a:srgbClr val="A7BB5A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101600" y="-28575"/>
              <a:ext cx="1570475" cy="157617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79"/>
                </a:lnSpc>
              </a:pPr>
              <a:endParaRPr sz="120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357375" y="2798842"/>
            <a:ext cx="4054643" cy="1598366"/>
            <a:chOff x="0" y="0"/>
            <a:chExt cx="1166440" cy="4598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66440" cy="459818"/>
            </a:xfrm>
            <a:custGeom>
              <a:avLst/>
              <a:gdLst/>
              <a:ahLst/>
              <a:cxnLst/>
              <a:rect l="l" t="t" r="r" b="b"/>
              <a:pathLst>
                <a:path w="1166440" h="459818">
                  <a:moveTo>
                    <a:pt x="963240" y="0"/>
                  </a:moveTo>
                  <a:lnTo>
                    <a:pt x="0" y="0"/>
                  </a:lnTo>
                  <a:lnTo>
                    <a:pt x="0" y="459818"/>
                  </a:lnTo>
                  <a:lnTo>
                    <a:pt x="963240" y="459818"/>
                  </a:lnTo>
                  <a:lnTo>
                    <a:pt x="1166440" y="229909"/>
                  </a:lnTo>
                  <a:lnTo>
                    <a:pt x="963240" y="0"/>
                  </a:lnTo>
                  <a:close/>
                </a:path>
              </a:pathLst>
            </a:custGeom>
            <a:solidFill>
              <a:srgbClr val="A7BB5A"/>
            </a:solidFill>
            <a:ln w="85725" cap="sq">
              <a:solidFill>
                <a:srgbClr val="FFFEFD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052140" cy="48839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79"/>
                </a:lnSpc>
              </a:pPr>
              <a:endParaRPr sz="120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94111" y="2619885"/>
            <a:ext cx="1921587" cy="1956280"/>
            <a:chOff x="0" y="0"/>
            <a:chExt cx="798386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98386" cy="812800"/>
            </a:xfrm>
            <a:custGeom>
              <a:avLst/>
              <a:gdLst/>
              <a:ahLst/>
              <a:cxnLst/>
              <a:rect l="l" t="t" r="r" b="b"/>
              <a:pathLst>
                <a:path w="798386" h="812800">
                  <a:moveTo>
                    <a:pt x="399193" y="0"/>
                  </a:moveTo>
                  <a:cubicBezTo>
                    <a:pt x="178725" y="0"/>
                    <a:pt x="0" y="181951"/>
                    <a:pt x="0" y="406400"/>
                  </a:cubicBezTo>
                  <a:cubicBezTo>
                    <a:pt x="0" y="630849"/>
                    <a:pt x="178725" y="812800"/>
                    <a:pt x="399193" y="812800"/>
                  </a:cubicBezTo>
                  <a:cubicBezTo>
                    <a:pt x="619661" y="812800"/>
                    <a:pt x="798386" y="630849"/>
                    <a:pt x="798386" y="406400"/>
                  </a:cubicBezTo>
                  <a:cubicBezTo>
                    <a:pt x="798386" y="181951"/>
                    <a:pt x="619661" y="0"/>
                    <a:pt x="399193" y="0"/>
                  </a:cubicBezTo>
                  <a:close/>
                </a:path>
              </a:pathLst>
            </a:custGeom>
            <a:solidFill>
              <a:srgbClr val="A7BB5A"/>
            </a:solidFill>
            <a:ln w="85725" cap="sq">
              <a:solidFill>
                <a:srgbClr val="FFFEFD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4849" y="47625"/>
              <a:ext cx="648688" cy="6889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79"/>
                </a:lnSpc>
              </a:pPr>
              <a:endParaRPr sz="1200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058326" y="3016289"/>
            <a:ext cx="3317470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0"/>
              </a:lnSpc>
            </a:pPr>
            <a:r>
              <a:rPr lang="en-US" sz="3600" spc="15" dirty="0" err="1">
                <a:solidFill>
                  <a:srgbClr val="FFFEFD"/>
                </a:solidFill>
                <a:latin typeface="Inter Bold"/>
                <a:ea typeface="Inter Bold"/>
                <a:cs typeface="Inter Bold"/>
                <a:sym typeface="Inter Bold"/>
              </a:rPr>
              <a:t>Önemli</a:t>
            </a:r>
            <a:r>
              <a:rPr lang="en-US" sz="3600" spc="15" dirty="0">
                <a:solidFill>
                  <a:srgbClr val="FFFEFD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600" spc="15" dirty="0" err="1">
                <a:solidFill>
                  <a:srgbClr val="FFFEFD"/>
                </a:solidFill>
                <a:latin typeface="Inter Bold"/>
                <a:ea typeface="Inter Bold"/>
                <a:cs typeface="Inter Bold"/>
                <a:sym typeface="Inter Bold"/>
              </a:rPr>
              <a:t>Değişkenler</a:t>
            </a:r>
            <a:endParaRPr lang="en-US" sz="3600" spc="15" dirty="0">
              <a:solidFill>
                <a:srgbClr val="FFFEFD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ctr">
              <a:lnSpc>
                <a:spcPts val="4230"/>
              </a:lnSpc>
            </a:pPr>
            <a:endParaRPr lang="en-US" sz="3600" spc="15" dirty="0">
              <a:solidFill>
                <a:srgbClr val="FFFEFD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6339575" y="3526387"/>
            <a:ext cx="4998643" cy="3072666"/>
            <a:chOff x="0" y="0"/>
            <a:chExt cx="1773675" cy="1547598"/>
          </a:xfrm>
        </p:grpSpPr>
        <p:sp>
          <p:nvSpPr>
            <p:cNvPr id="16" name="Freeform 16"/>
            <p:cNvSpPr/>
            <p:nvPr/>
          </p:nvSpPr>
          <p:spPr>
            <a:xfrm>
              <a:off x="2009" y="0"/>
              <a:ext cx="1769656" cy="1547598"/>
            </a:xfrm>
            <a:custGeom>
              <a:avLst/>
              <a:gdLst/>
              <a:ahLst/>
              <a:cxnLst/>
              <a:rect l="l" t="t" r="r" b="b"/>
              <a:pathLst>
                <a:path w="1769656" h="1547598">
                  <a:moveTo>
                    <a:pt x="221842" y="0"/>
                  </a:moveTo>
                  <a:lnTo>
                    <a:pt x="1751015" y="0"/>
                  </a:lnTo>
                  <a:cubicBezTo>
                    <a:pt x="1756231" y="0"/>
                    <a:pt x="1761194" y="2248"/>
                    <a:pt x="1764634" y="6169"/>
                  </a:cubicBezTo>
                  <a:cubicBezTo>
                    <a:pt x="1768073" y="10090"/>
                    <a:pt x="1769656" y="15303"/>
                    <a:pt x="1768977" y="20475"/>
                  </a:cubicBezTo>
                  <a:lnTo>
                    <a:pt x="1571154" y="1527123"/>
                  </a:lnTo>
                  <a:cubicBezTo>
                    <a:pt x="1569616" y="1538838"/>
                    <a:pt x="1559631" y="1547598"/>
                    <a:pt x="1547815" y="1547598"/>
                  </a:cubicBezTo>
                  <a:lnTo>
                    <a:pt x="18642" y="1547598"/>
                  </a:lnTo>
                  <a:cubicBezTo>
                    <a:pt x="13426" y="1547598"/>
                    <a:pt x="8463" y="1545350"/>
                    <a:pt x="5023" y="1541429"/>
                  </a:cubicBezTo>
                  <a:cubicBezTo>
                    <a:pt x="1583" y="1537508"/>
                    <a:pt x="0" y="1532294"/>
                    <a:pt x="679" y="1527123"/>
                  </a:cubicBezTo>
                  <a:lnTo>
                    <a:pt x="198503" y="20475"/>
                  </a:lnTo>
                  <a:cubicBezTo>
                    <a:pt x="200041" y="8760"/>
                    <a:pt x="210026" y="0"/>
                    <a:pt x="221842" y="0"/>
                  </a:cubicBezTo>
                  <a:close/>
                </a:path>
              </a:pathLst>
            </a:custGeom>
            <a:solidFill>
              <a:srgbClr val="FFFEFD"/>
            </a:solidFill>
            <a:ln w="57150" cap="sq">
              <a:solidFill>
                <a:srgbClr val="E38CC2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101600" y="-28575"/>
              <a:ext cx="1570475" cy="157617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79"/>
                </a:lnSpc>
              </a:pPr>
              <a:endParaRPr sz="1200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359309" y="2798842"/>
            <a:ext cx="4054643" cy="1598366"/>
            <a:chOff x="0" y="0"/>
            <a:chExt cx="1166440" cy="45981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66440" cy="459818"/>
            </a:xfrm>
            <a:custGeom>
              <a:avLst/>
              <a:gdLst/>
              <a:ahLst/>
              <a:cxnLst/>
              <a:rect l="l" t="t" r="r" b="b"/>
              <a:pathLst>
                <a:path w="1166440" h="459818">
                  <a:moveTo>
                    <a:pt x="963240" y="0"/>
                  </a:moveTo>
                  <a:lnTo>
                    <a:pt x="0" y="0"/>
                  </a:lnTo>
                  <a:lnTo>
                    <a:pt x="0" y="459818"/>
                  </a:lnTo>
                  <a:lnTo>
                    <a:pt x="963240" y="459818"/>
                  </a:lnTo>
                  <a:lnTo>
                    <a:pt x="1166440" y="229909"/>
                  </a:lnTo>
                  <a:lnTo>
                    <a:pt x="963240" y="0"/>
                  </a:lnTo>
                  <a:close/>
                </a:path>
              </a:pathLst>
            </a:custGeom>
            <a:solidFill>
              <a:srgbClr val="E38CC2"/>
            </a:solidFill>
            <a:ln w="85725" cap="sq">
              <a:solidFill>
                <a:srgbClr val="FFFEFD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1052140" cy="48839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79"/>
                </a:lnSpc>
              </a:pPr>
              <a:endParaRPr sz="1200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496045" y="2619885"/>
            <a:ext cx="1921587" cy="1956280"/>
            <a:chOff x="0" y="0"/>
            <a:chExt cx="798386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98386" cy="812800"/>
            </a:xfrm>
            <a:custGeom>
              <a:avLst/>
              <a:gdLst/>
              <a:ahLst/>
              <a:cxnLst/>
              <a:rect l="l" t="t" r="r" b="b"/>
              <a:pathLst>
                <a:path w="798386" h="812800">
                  <a:moveTo>
                    <a:pt x="399193" y="0"/>
                  </a:moveTo>
                  <a:cubicBezTo>
                    <a:pt x="178725" y="0"/>
                    <a:pt x="0" y="181951"/>
                    <a:pt x="0" y="406400"/>
                  </a:cubicBezTo>
                  <a:cubicBezTo>
                    <a:pt x="0" y="630849"/>
                    <a:pt x="178725" y="812800"/>
                    <a:pt x="399193" y="812800"/>
                  </a:cubicBezTo>
                  <a:cubicBezTo>
                    <a:pt x="619661" y="812800"/>
                    <a:pt x="798386" y="630849"/>
                    <a:pt x="798386" y="406400"/>
                  </a:cubicBezTo>
                  <a:cubicBezTo>
                    <a:pt x="798386" y="181951"/>
                    <a:pt x="619661" y="0"/>
                    <a:pt x="399193" y="0"/>
                  </a:cubicBezTo>
                  <a:close/>
                </a:path>
              </a:pathLst>
            </a:custGeom>
            <a:solidFill>
              <a:srgbClr val="E38CC2"/>
            </a:solidFill>
            <a:ln w="85725" cap="sq">
              <a:solidFill>
                <a:srgbClr val="FFFEFD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4849" y="47625"/>
              <a:ext cx="648688" cy="6889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79"/>
                </a:lnSpc>
              </a:pPr>
              <a:endParaRPr sz="1200"/>
            </a:p>
          </p:txBody>
        </p:sp>
      </p:grpSp>
      <p:sp>
        <p:nvSpPr>
          <p:cNvPr id="24" name="Freeform 24"/>
          <p:cNvSpPr/>
          <p:nvPr/>
        </p:nvSpPr>
        <p:spPr>
          <a:xfrm>
            <a:off x="11524779" y="-1270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0" y="0"/>
                </a:moveTo>
                <a:lnTo>
                  <a:pt x="1219200" y="0"/>
                </a:lnTo>
                <a:lnTo>
                  <a:pt x="1219200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-543333" y="-292125"/>
            <a:ext cx="839734" cy="574168"/>
          </a:xfrm>
          <a:custGeom>
            <a:avLst/>
            <a:gdLst/>
            <a:ahLst/>
            <a:cxnLst/>
            <a:rect l="l" t="t" r="r" b="b"/>
            <a:pathLst>
              <a:path w="1259601" h="861252">
                <a:moveTo>
                  <a:pt x="0" y="0"/>
                </a:moveTo>
                <a:lnTo>
                  <a:pt x="1259602" y="0"/>
                </a:lnTo>
                <a:lnTo>
                  <a:pt x="1259602" y="861252"/>
                </a:lnTo>
                <a:lnTo>
                  <a:pt x="0" y="8612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1669919" y="6575958"/>
            <a:ext cx="694594" cy="474929"/>
          </a:xfrm>
          <a:custGeom>
            <a:avLst/>
            <a:gdLst/>
            <a:ahLst/>
            <a:cxnLst/>
            <a:rect l="l" t="t" r="r" b="b"/>
            <a:pathLst>
              <a:path w="1041891" h="712393">
                <a:moveTo>
                  <a:pt x="0" y="0"/>
                </a:moveTo>
                <a:lnTo>
                  <a:pt x="1041891" y="0"/>
                </a:lnTo>
                <a:lnTo>
                  <a:pt x="1041891" y="712393"/>
                </a:lnTo>
                <a:lnTo>
                  <a:pt x="0" y="7123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-123466" y="6575958"/>
            <a:ext cx="460969" cy="375689"/>
          </a:xfrm>
          <a:custGeom>
            <a:avLst/>
            <a:gdLst/>
            <a:ahLst/>
            <a:cxnLst/>
            <a:rect l="l" t="t" r="r" b="b"/>
            <a:pathLst>
              <a:path w="691453" h="563534">
                <a:moveTo>
                  <a:pt x="0" y="0"/>
                </a:moveTo>
                <a:lnTo>
                  <a:pt x="691453" y="0"/>
                </a:lnTo>
                <a:lnTo>
                  <a:pt x="691453" y="563534"/>
                </a:lnTo>
                <a:lnTo>
                  <a:pt x="0" y="563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-131988" y="6668649"/>
            <a:ext cx="276676" cy="167619"/>
          </a:xfrm>
          <a:custGeom>
            <a:avLst/>
            <a:gdLst/>
            <a:ahLst/>
            <a:cxnLst/>
            <a:rect l="l" t="t" r="r" b="b"/>
            <a:pathLst>
              <a:path w="415014" h="251429">
                <a:moveTo>
                  <a:pt x="0" y="0"/>
                </a:moveTo>
                <a:lnTo>
                  <a:pt x="415014" y="0"/>
                </a:lnTo>
                <a:lnTo>
                  <a:pt x="415014" y="251429"/>
                </a:lnTo>
                <a:lnTo>
                  <a:pt x="0" y="2514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1506200" y="386091"/>
            <a:ext cx="276676" cy="167619"/>
          </a:xfrm>
          <a:custGeom>
            <a:avLst/>
            <a:gdLst/>
            <a:ahLst/>
            <a:cxnLst/>
            <a:rect l="l" t="t" r="r" b="b"/>
            <a:pathLst>
              <a:path w="415014" h="251429">
                <a:moveTo>
                  <a:pt x="0" y="0"/>
                </a:moveTo>
                <a:lnTo>
                  <a:pt x="415014" y="0"/>
                </a:lnTo>
                <a:lnTo>
                  <a:pt x="415014" y="251429"/>
                </a:lnTo>
                <a:lnTo>
                  <a:pt x="0" y="2514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789695" y="2971783"/>
            <a:ext cx="1268632" cy="1252485"/>
          </a:xfrm>
          <a:custGeom>
            <a:avLst/>
            <a:gdLst/>
            <a:ahLst/>
            <a:cxnLst/>
            <a:rect l="l" t="t" r="r" b="b"/>
            <a:pathLst>
              <a:path w="1902948" h="1878728">
                <a:moveTo>
                  <a:pt x="0" y="0"/>
                </a:moveTo>
                <a:lnTo>
                  <a:pt x="1902947" y="0"/>
                </a:lnTo>
                <a:lnTo>
                  <a:pt x="1902947" y="1878728"/>
                </a:lnTo>
                <a:lnTo>
                  <a:pt x="0" y="18787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6888497" y="2957837"/>
            <a:ext cx="1173622" cy="1230534"/>
          </a:xfrm>
          <a:custGeom>
            <a:avLst/>
            <a:gdLst/>
            <a:ahLst/>
            <a:cxnLst/>
            <a:rect l="l" t="t" r="r" b="b"/>
            <a:pathLst>
              <a:path w="1760433" h="1845801">
                <a:moveTo>
                  <a:pt x="0" y="0"/>
                </a:moveTo>
                <a:lnTo>
                  <a:pt x="1760433" y="0"/>
                </a:lnTo>
                <a:lnTo>
                  <a:pt x="1760433" y="1845801"/>
                </a:lnTo>
                <a:lnTo>
                  <a:pt x="0" y="18458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2909193" y="4362251"/>
            <a:ext cx="3191979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3630" lvl="1" indent="-236815">
              <a:buFont typeface="Arial"/>
              <a:buChar char="•"/>
            </a:pPr>
            <a:r>
              <a:rPr lang="en-US" sz="2400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Tempo</a:t>
            </a:r>
          </a:p>
          <a:p>
            <a:pPr marL="473630" lvl="1" indent="-236815">
              <a:buFont typeface="Arial"/>
              <a:buChar char="•"/>
            </a:pPr>
            <a:r>
              <a:rPr lang="en-US" sz="2400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Valence</a:t>
            </a:r>
          </a:p>
          <a:p>
            <a:pPr marL="473630" lvl="1" indent="-236815">
              <a:buFont typeface="Arial"/>
              <a:buChar char="•"/>
            </a:pPr>
            <a:r>
              <a:rPr lang="en-US" sz="2400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Energy</a:t>
            </a:r>
          </a:p>
          <a:p>
            <a:pPr marL="473630" lvl="1" indent="-236815">
              <a:buFont typeface="Arial"/>
              <a:buChar char="•"/>
            </a:pPr>
            <a:r>
              <a:rPr lang="en-US" sz="2400" dirty="0" err="1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Instrumentalness</a:t>
            </a:r>
            <a:endParaRPr lang="en-US" sz="2400" dirty="0">
              <a:solidFill>
                <a:srgbClr val="54545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73630" lvl="1" indent="-236815">
              <a:buFont typeface="Arial"/>
              <a:buChar char="•"/>
            </a:pPr>
            <a:r>
              <a:rPr lang="en-US" sz="2400" dirty="0" err="1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Acouticness</a:t>
            </a:r>
            <a:endParaRPr lang="en-US" sz="2400" dirty="0">
              <a:solidFill>
                <a:srgbClr val="54545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73630" lvl="1" indent="-236815">
              <a:buFont typeface="Arial"/>
              <a:buChar char="•"/>
            </a:pPr>
            <a:r>
              <a:rPr lang="en-US" sz="2400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Loudness</a:t>
            </a:r>
          </a:p>
          <a:p>
            <a:endParaRPr lang="en-US" sz="2400" dirty="0">
              <a:solidFill>
                <a:srgbClr val="54545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8237483" y="3045117"/>
            <a:ext cx="3060379" cy="1073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endParaRPr lang="en-US" sz="3199" spc="15" dirty="0">
              <a:solidFill>
                <a:srgbClr val="FFFEFD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ctr">
              <a:lnSpc>
                <a:spcPts val="4320"/>
              </a:lnSpc>
            </a:pPr>
            <a:endParaRPr lang="en-US" sz="3199" spc="15" dirty="0">
              <a:solidFill>
                <a:srgbClr val="FFFEFD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7134248" y="4513393"/>
            <a:ext cx="3336502" cy="2084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ctr">
              <a:lnSpc>
                <a:spcPts val="3290"/>
              </a:lnSpc>
              <a:buFont typeface="Arial" panose="020B0604020202020204" pitchFamily="34" charset="0"/>
              <a:buChar char="•"/>
            </a:pPr>
            <a:r>
              <a:rPr lang="en-US" sz="2193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Unsupervised Learning</a:t>
            </a:r>
          </a:p>
          <a:p>
            <a:pPr marL="342900" indent="-342900" algn="ctr">
              <a:lnSpc>
                <a:spcPts val="3290"/>
              </a:lnSpc>
              <a:buFont typeface="Arial" panose="020B0604020202020204" pitchFamily="34" charset="0"/>
              <a:buChar char="•"/>
            </a:pPr>
            <a:r>
              <a:rPr lang="en-US" sz="2193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Recommendation System</a:t>
            </a:r>
          </a:p>
          <a:p>
            <a:pPr marL="342900" indent="-342900" algn="ctr">
              <a:lnSpc>
                <a:spcPts val="3290"/>
              </a:lnSpc>
              <a:buFont typeface="Arial" panose="020B0604020202020204" pitchFamily="34" charset="0"/>
              <a:buChar char="•"/>
            </a:pPr>
            <a:r>
              <a:rPr lang="en-US" sz="2193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Rule Based Segmentation</a:t>
            </a:r>
          </a:p>
          <a:p>
            <a:pPr marL="342900" indent="-342900" algn="ctr">
              <a:lnSpc>
                <a:spcPts val="3290"/>
              </a:lnSpc>
              <a:buFont typeface="Arial" panose="020B0604020202020204" pitchFamily="34" charset="0"/>
              <a:buChar char="•"/>
            </a:pPr>
            <a:r>
              <a:rPr lang="en-US" sz="2193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K-means</a:t>
            </a:r>
          </a:p>
          <a:p>
            <a:pPr marL="342900" indent="-342900" algn="ctr">
              <a:lnSpc>
                <a:spcPts val="3290"/>
              </a:lnSpc>
              <a:buFont typeface="Arial" panose="020B0604020202020204" pitchFamily="34" charset="0"/>
              <a:buChar char="•"/>
            </a:pPr>
            <a:r>
              <a:rPr lang="en-US" sz="2193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PCA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14314" y="310258"/>
            <a:ext cx="9814833" cy="511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tr-TR" sz="3200" b="1" dirty="0" err="1">
                <a:latin typeface="Cochin" panose="02000603020000020003" pitchFamily="2" charset="0"/>
                <a:ea typeface="Times New Roman" panose="02020603050405020304" pitchFamily="18" charset="0"/>
              </a:rPr>
              <a:t>Spotify</a:t>
            </a:r>
            <a:r>
              <a:rPr lang="tr-TR" sz="3200" b="1" dirty="0">
                <a:latin typeface="Cochin" panose="02000603020000020003" pitchFamily="2" charset="0"/>
                <a:ea typeface="Times New Roman" panose="02020603050405020304" pitchFamily="18" charset="0"/>
              </a:rPr>
              <a:t> </a:t>
            </a:r>
            <a:r>
              <a:rPr lang="tr-TR" sz="3200" b="1" dirty="0" err="1">
                <a:latin typeface="Cochin" panose="02000603020000020003" pitchFamily="2" charset="0"/>
                <a:ea typeface="Times New Roman" panose="02020603050405020304" pitchFamily="18" charset="0"/>
              </a:rPr>
              <a:t>Million</a:t>
            </a:r>
            <a:r>
              <a:rPr lang="tr-TR" sz="3200" b="1" dirty="0">
                <a:latin typeface="Cochin" panose="02000603020000020003" pitchFamily="2" charset="0"/>
                <a:ea typeface="Times New Roman" panose="02020603050405020304" pitchFamily="18" charset="0"/>
              </a:rPr>
              <a:t> </a:t>
            </a:r>
            <a:r>
              <a:rPr lang="tr-TR" sz="3200" b="1" dirty="0" err="1">
                <a:latin typeface="Cochin" panose="02000603020000020003" pitchFamily="2" charset="0"/>
                <a:ea typeface="Times New Roman" panose="02020603050405020304" pitchFamily="18" charset="0"/>
              </a:rPr>
              <a:t>Song</a:t>
            </a:r>
            <a:r>
              <a:rPr lang="tr-TR" sz="3200" b="1" dirty="0">
                <a:latin typeface="Cochin" panose="02000603020000020003" pitchFamily="2" charset="0"/>
                <a:ea typeface="Times New Roman" panose="02020603050405020304" pitchFamily="18" charset="0"/>
              </a:rPr>
              <a:t> Veri Seti</a:t>
            </a:r>
            <a:endParaRPr lang="tr-TR" sz="3200" dirty="0"/>
          </a:p>
        </p:txBody>
      </p:sp>
      <p:sp>
        <p:nvSpPr>
          <p:cNvPr id="36" name="TextBox 36"/>
          <p:cNvSpPr txBox="1"/>
          <p:nvPr/>
        </p:nvSpPr>
        <p:spPr>
          <a:xfrm>
            <a:off x="6152395" y="3283150"/>
            <a:ext cx="549657" cy="218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333" spc="7">
                <a:solidFill>
                  <a:srgbClr val="FFFEFD"/>
                </a:solidFill>
                <a:latin typeface="Inter Bold"/>
                <a:ea typeface="Inter Bold"/>
                <a:cs typeface="Inter Bold"/>
                <a:sym typeface="Inter Bold"/>
              </a:rPr>
              <a:t>03</a:t>
            </a:r>
          </a:p>
        </p:txBody>
      </p:sp>
      <p:sp>
        <p:nvSpPr>
          <p:cNvPr id="37" name="Sol Ok 36">
            <a:hlinkClick r:id="rId14" action="ppaction://hlinksldjump"/>
            <a:extLst>
              <a:ext uri="{FF2B5EF4-FFF2-40B4-BE49-F238E27FC236}">
                <a16:creationId xmlns:a16="http://schemas.microsoft.com/office/drawing/2014/main" id="{92271E3B-6784-8682-8793-8C3663B581E7}"/>
              </a:ext>
            </a:extLst>
          </p:cNvPr>
          <p:cNvSpPr/>
          <p:nvPr/>
        </p:nvSpPr>
        <p:spPr>
          <a:xfrm>
            <a:off x="156117" y="211873"/>
            <a:ext cx="618274" cy="446049"/>
          </a:xfrm>
          <a:prstGeom prst="lef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40" name="TextBox 14">
            <a:extLst>
              <a:ext uri="{FF2B5EF4-FFF2-40B4-BE49-F238E27FC236}">
                <a16:creationId xmlns:a16="http://schemas.microsoft.com/office/drawing/2014/main" id="{0341AB09-3B47-4325-D2A4-815B0A74AACC}"/>
              </a:ext>
            </a:extLst>
          </p:cNvPr>
          <p:cNvSpPr txBox="1"/>
          <p:nvPr/>
        </p:nvSpPr>
        <p:spPr>
          <a:xfrm>
            <a:off x="8183715" y="3331383"/>
            <a:ext cx="3317470" cy="51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0"/>
              </a:lnSpc>
            </a:pPr>
            <a:r>
              <a:rPr lang="en-US" sz="3200" spc="15" dirty="0" err="1">
                <a:solidFill>
                  <a:srgbClr val="FFFEFD"/>
                </a:solidFill>
                <a:latin typeface="Inter Bold"/>
                <a:ea typeface="Inter Bold"/>
                <a:cs typeface="Inter Bold"/>
                <a:sym typeface="Inter Bold"/>
              </a:rPr>
              <a:t>Neler</a:t>
            </a:r>
            <a:r>
              <a:rPr lang="en-US" sz="3200" spc="15" dirty="0">
                <a:solidFill>
                  <a:srgbClr val="FFFEFD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200" spc="15" dirty="0" err="1">
                <a:solidFill>
                  <a:srgbClr val="FFFEFD"/>
                </a:solidFill>
                <a:latin typeface="Inter Bold"/>
                <a:ea typeface="Inter Bold"/>
                <a:cs typeface="Inter Bold"/>
                <a:sym typeface="Inter Bold"/>
              </a:rPr>
              <a:t>yaptık</a:t>
            </a:r>
            <a:r>
              <a:rPr lang="en-US" sz="3200" spc="15" dirty="0">
                <a:solidFill>
                  <a:srgbClr val="FFFEFD"/>
                </a:solidFill>
                <a:latin typeface="Inter Bold"/>
                <a:ea typeface="Inter Bold"/>
                <a:cs typeface="Inter Bold"/>
                <a:sym typeface="Inter Bold"/>
              </a:rPr>
              <a:t>?</a:t>
            </a:r>
          </a:p>
        </p:txBody>
      </p:sp>
      <p:grpSp>
        <p:nvGrpSpPr>
          <p:cNvPr id="41" name="Group 2">
            <a:extLst>
              <a:ext uri="{FF2B5EF4-FFF2-40B4-BE49-F238E27FC236}">
                <a16:creationId xmlns:a16="http://schemas.microsoft.com/office/drawing/2014/main" id="{595748A3-086F-36AD-AE40-809A326F9CD2}"/>
              </a:ext>
            </a:extLst>
          </p:cNvPr>
          <p:cNvGrpSpPr/>
          <p:nvPr/>
        </p:nvGrpSpPr>
        <p:grpSpPr>
          <a:xfrm>
            <a:off x="515504" y="1071392"/>
            <a:ext cx="11273781" cy="1269597"/>
            <a:chOff x="0" y="0"/>
            <a:chExt cx="2155713" cy="439642"/>
          </a:xfrm>
        </p:grpSpPr>
        <p:sp>
          <p:nvSpPr>
            <p:cNvPr id="42" name="Freeform 3">
              <a:extLst>
                <a:ext uri="{FF2B5EF4-FFF2-40B4-BE49-F238E27FC236}">
                  <a16:creationId xmlns:a16="http://schemas.microsoft.com/office/drawing/2014/main" id="{214AFA90-49E5-209C-EBE2-1593E55C204D}"/>
                </a:ext>
              </a:extLst>
            </p:cNvPr>
            <p:cNvSpPr/>
            <p:nvPr/>
          </p:nvSpPr>
          <p:spPr>
            <a:xfrm>
              <a:off x="0" y="0"/>
              <a:ext cx="2155713" cy="439642"/>
            </a:xfrm>
            <a:custGeom>
              <a:avLst/>
              <a:gdLst/>
              <a:ahLst/>
              <a:cxnLst/>
              <a:rect l="l" t="t" r="r" b="b"/>
              <a:pathLst>
                <a:path w="2155713" h="439642">
                  <a:moveTo>
                    <a:pt x="1952513" y="0"/>
                  </a:moveTo>
                  <a:cubicBezTo>
                    <a:pt x="2064738" y="0"/>
                    <a:pt x="2155713" y="98417"/>
                    <a:pt x="2155713" y="219821"/>
                  </a:cubicBezTo>
                  <a:cubicBezTo>
                    <a:pt x="2155713" y="341224"/>
                    <a:pt x="2064738" y="439642"/>
                    <a:pt x="1952513" y="439642"/>
                  </a:cubicBezTo>
                  <a:lnTo>
                    <a:pt x="203200" y="439642"/>
                  </a:lnTo>
                  <a:cubicBezTo>
                    <a:pt x="90976" y="439642"/>
                    <a:pt x="0" y="341224"/>
                    <a:pt x="0" y="219821"/>
                  </a:cubicBezTo>
                  <a:cubicBezTo>
                    <a:pt x="0" y="9841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0" cap="sq">
              <a:solidFill>
                <a:srgbClr val="545454">
                  <a:alpha val="14902"/>
                </a:srgbClr>
              </a:solidFill>
              <a:prstDash val="solid"/>
              <a:miter/>
            </a:ln>
          </p:spPr>
        </p:sp>
        <p:sp>
          <p:nvSpPr>
            <p:cNvPr id="43" name="TextBox 4">
              <a:extLst>
                <a:ext uri="{FF2B5EF4-FFF2-40B4-BE49-F238E27FC236}">
                  <a16:creationId xmlns:a16="http://schemas.microsoft.com/office/drawing/2014/main" id="{3EF1C5F6-8CDA-B890-5C3D-47299A70149F}"/>
                </a:ext>
              </a:extLst>
            </p:cNvPr>
            <p:cNvSpPr txBox="1"/>
            <p:nvPr/>
          </p:nvSpPr>
          <p:spPr>
            <a:xfrm>
              <a:off x="0" y="-28575"/>
              <a:ext cx="2155713" cy="46821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79"/>
                </a:lnSpc>
              </a:pPr>
              <a:endParaRPr sz="1200"/>
            </a:p>
          </p:txBody>
        </p:sp>
      </p:grpSp>
      <p:sp>
        <p:nvSpPr>
          <p:cNvPr id="44" name="Metin kutusu 43">
            <a:extLst>
              <a:ext uri="{FF2B5EF4-FFF2-40B4-BE49-F238E27FC236}">
                <a16:creationId xmlns:a16="http://schemas.microsoft.com/office/drawing/2014/main" id="{282263DA-C2AE-EA84-9E70-674157A8328B}"/>
              </a:ext>
            </a:extLst>
          </p:cNvPr>
          <p:cNvSpPr txBox="1"/>
          <p:nvPr/>
        </p:nvSpPr>
        <p:spPr>
          <a:xfrm>
            <a:off x="1214314" y="1293928"/>
            <a:ext cx="10199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>
                <a:effectLst/>
                <a:latin typeface="Cochin" panose="02000603020000020003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Bu veri seti, milyonlarca şarkının çeşitli özelliklerini içerir ve kullanıcıların duygusal durumlarına en uygun şarkıları belirlemek için kullanılır. </a:t>
            </a:r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22824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075290" y="2490693"/>
            <a:ext cx="6122090" cy="1683575"/>
          </a:xfrm>
          <a:custGeom>
            <a:avLst/>
            <a:gdLst/>
            <a:ahLst/>
            <a:cxnLst/>
            <a:rect l="l" t="t" r="r" b="b"/>
            <a:pathLst>
              <a:path w="9183135" h="2525362">
                <a:moveTo>
                  <a:pt x="9183136" y="0"/>
                </a:moveTo>
                <a:lnTo>
                  <a:pt x="0" y="0"/>
                </a:lnTo>
                <a:lnTo>
                  <a:pt x="0" y="2525362"/>
                </a:lnTo>
                <a:lnTo>
                  <a:pt x="9183136" y="2525362"/>
                </a:lnTo>
                <a:lnTo>
                  <a:pt x="918313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994620" y="2490693"/>
            <a:ext cx="6122090" cy="1683575"/>
          </a:xfrm>
          <a:custGeom>
            <a:avLst/>
            <a:gdLst/>
            <a:ahLst/>
            <a:cxnLst/>
            <a:rect l="l" t="t" r="r" b="b"/>
            <a:pathLst>
              <a:path w="9183135" h="2525362">
                <a:moveTo>
                  <a:pt x="9183136" y="0"/>
                </a:moveTo>
                <a:lnTo>
                  <a:pt x="0" y="0"/>
                </a:lnTo>
                <a:lnTo>
                  <a:pt x="0" y="2525362"/>
                </a:lnTo>
                <a:lnTo>
                  <a:pt x="9183136" y="2525362"/>
                </a:lnTo>
                <a:lnTo>
                  <a:pt x="918313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29254" y="4364448"/>
            <a:ext cx="393563" cy="238434"/>
          </a:xfrm>
          <a:custGeom>
            <a:avLst/>
            <a:gdLst/>
            <a:ahLst/>
            <a:cxnLst/>
            <a:rect l="l" t="t" r="r" b="b"/>
            <a:pathLst>
              <a:path w="590345" h="357651">
                <a:moveTo>
                  <a:pt x="0" y="0"/>
                </a:moveTo>
                <a:lnTo>
                  <a:pt x="590345" y="0"/>
                </a:lnTo>
                <a:lnTo>
                  <a:pt x="590345" y="357651"/>
                </a:lnTo>
                <a:lnTo>
                  <a:pt x="0" y="3576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465358" y="-122685"/>
            <a:ext cx="846069" cy="846069"/>
          </a:xfrm>
          <a:custGeom>
            <a:avLst/>
            <a:gdLst/>
            <a:ahLst/>
            <a:cxnLst/>
            <a:rect l="l" t="t" r="r" b="b"/>
            <a:pathLst>
              <a:path w="1269104" h="1269104">
                <a:moveTo>
                  <a:pt x="0" y="0"/>
                </a:moveTo>
                <a:lnTo>
                  <a:pt x="1269104" y="0"/>
                </a:lnTo>
                <a:lnTo>
                  <a:pt x="1269104" y="1269104"/>
                </a:lnTo>
                <a:lnTo>
                  <a:pt x="0" y="12691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047092" y="447366"/>
            <a:ext cx="393563" cy="238434"/>
          </a:xfrm>
          <a:custGeom>
            <a:avLst/>
            <a:gdLst/>
            <a:ahLst/>
            <a:cxnLst/>
            <a:rect l="l" t="t" r="r" b="b"/>
            <a:pathLst>
              <a:path w="590345" h="357651">
                <a:moveTo>
                  <a:pt x="0" y="0"/>
                </a:moveTo>
                <a:lnTo>
                  <a:pt x="590346" y="0"/>
                </a:lnTo>
                <a:lnTo>
                  <a:pt x="590346" y="357651"/>
                </a:lnTo>
                <a:lnTo>
                  <a:pt x="0" y="3576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86612" y="6680816"/>
            <a:ext cx="667673" cy="333837"/>
          </a:xfrm>
          <a:custGeom>
            <a:avLst/>
            <a:gdLst/>
            <a:ahLst/>
            <a:cxnLst/>
            <a:rect l="l" t="t" r="r" b="b"/>
            <a:pathLst>
              <a:path w="1001509" h="500755">
                <a:moveTo>
                  <a:pt x="0" y="0"/>
                </a:moveTo>
                <a:lnTo>
                  <a:pt x="1001509" y="0"/>
                </a:lnTo>
                <a:lnTo>
                  <a:pt x="1001509" y="500755"/>
                </a:lnTo>
                <a:lnTo>
                  <a:pt x="0" y="5007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65877" y="-122685"/>
            <a:ext cx="497310" cy="405308"/>
          </a:xfrm>
          <a:custGeom>
            <a:avLst/>
            <a:gdLst/>
            <a:ahLst/>
            <a:cxnLst/>
            <a:rect l="l" t="t" r="r" b="b"/>
            <a:pathLst>
              <a:path w="745965" h="607962">
                <a:moveTo>
                  <a:pt x="0" y="0"/>
                </a:moveTo>
                <a:lnTo>
                  <a:pt x="745965" y="0"/>
                </a:lnTo>
                <a:lnTo>
                  <a:pt x="745965" y="607962"/>
                </a:lnTo>
                <a:lnTo>
                  <a:pt x="0" y="6079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943345" y="6609345"/>
            <a:ext cx="497310" cy="405308"/>
          </a:xfrm>
          <a:custGeom>
            <a:avLst/>
            <a:gdLst/>
            <a:ahLst/>
            <a:cxnLst/>
            <a:rect l="l" t="t" r="r" b="b"/>
            <a:pathLst>
              <a:path w="745965" h="607962">
                <a:moveTo>
                  <a:pt x="0" y="0"/>
                </a:moveTo>
                <a:lnTo>
                  <a:pt x="745966" y="0"/>
                </a:lnTo>
                <a:lnTo>
                  <a:pt x="745966" y="607962"/>
                </a:lnTo>
                <a:lnTo>
                  <a:pt x="0" y="6079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870668" y="4005160"/>
            <a:ext cx="1300138" cy="830463"/>
          </a:xfrm>
          <a:custGeom>
            <a:avLst/>
            <a:gdLst/>
            <a:ahLst/>
            <a:cxnLst/>
            <a:rect l="l" t="t" r="r" b="b"/>
            <a:pathLst>
              <a:path w="1950207" h="1245695">
                <a:moveTo>
                  <a:pt x="0" y="0"/>
                </a:moveTo>
                <a:lnTo>
                  <a:pt x="1950207" y="0"/>
                </a:lnTo>
                <a:lnTo>
                  <a:pt x="1950207" y="1245694"/>
                </a:lnTo>
                <a:lnTo>
                  <a:pt x="0" y="12456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50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1465358" y="52323"/>
            <a:ext cx="931447" cy="175811"/>
          </a:xfrm>
          <a:custGeom>
            <a:avLst/>
            <a:gdLst/>
            <a:ahLst/>
            <a:cxnLst/>
            <a:rect l="l" t="t" r="r" b="b"/>
            <a:pathLst>
              <a:path w="1397171" h="263716">
                <a:moveTo>
                  <a:pt x="1397172" y="0"/>
                </a:moveTo>
                <a:lnTo>
                  <a:pt x="0" y="0"/>
                </a:lnTo>
                <a:lnTo>
                  <a:pt x="0" y="263716"/>
                </a:lnTo>
                <a:lnTo>
                  <a:pt x="1397172" y="263716"/>
                </a:lnTo>
                <a:lnTo>
                  <a:pt x="1397172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grpSp>
        <p:nvGrpSpPr>
          <p:cNvPr id="56" name="Group 56"/>
          <p:cNvGrpSpPr/>
          <p:nvPr/>
        </p:nvGrpSpPr>
        <p:grpSpPr>
          <a:xfrm>
            <a:off x="9136317" y="1648905"/>
            <a:ext cx="2061063" cy="3419131"/>
            <a:chOff x="0" y="0"/>
            <a:chExt cx="4122127" cy="6838262"/>
          </a:xfrm>
        </p:grpSpPr>
        <p:sp>
          <p:nvSpPr>
            <p:cNvPr id="57" name="Freeform 57"/>
            <p:cNvSpPr/>
            <p:nvPr/>
          </p:nvSpPr>
          <p:spPr>
            <a:xfrm rot="5400000">
              <a:off x="2758925" y="5475060"/>
              <a:ext cx="1407176" cy="1319228"/>
            </a:xfrm>
            <a:custGeom>
              <a:avLst/>
              <a:gdLst/>
              <a:ahLst/>
              <a:cxnLst/>
              <a:rect l="l" t="t" r="r" b="b"/>
              <a:pathLst>
                <a:path w="1407176" h="1319228">
                  <a:moveTo>
                    <a:pt x="0" y="0"/>
                  </a:moveTo>
                  <a:lnTo>
                    <a:pt x="1407176" y="0"/>
                  </a:lnTo>
                  <a:lnTo>
                    <a:pt x="1407176" y="1319227"/>
                  </a:lnTo>
                  <a:lnTo>
                    <a:pt x="0" y="13192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58" name="Group 58"/>
            <p:cNvGrpSpPr/>
            <p:nvPr/>
          </p:nvGrpSpPr>
          <p:grpSpPr>
            <a:xfrm>
              <a:off x="403128" y="0"/>
              <a:ext cx="3367150" cy="3367150"/>
              <a:chOff x="0" y="0"/>
              <a:chExt cx="812800" cy="812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0" cap="sq">
                <a:solidFill>
                  <a:srgbClr val="A8BB5A"/>
                </a:solidFill>
                <a:prstDash val="solid"/>
                <a:miter/>
              </a:ln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</a:pPr>
                <a:endParaRPr sz="1200"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>
              <a:off x="0" y="5651053"/>
              <a:ext cx="3930530" cy="980230"/>
              <a:chOff x="0" y="0"/>
              <a:chExt cx="1432179" cy="35717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1432180" cy="357170"/>
              </a:xfrm>
              <a:custGeom>
                <a:avLst/>
                <a:gdLst/>
                <a:ahLst/>
                <a:cxnLst/>
                <a:rect l="l" t="t" r="r" b="b"/>
                <a:pathLst>
                  <a:path w="1432180" h="357170">
                    <a:moveTo>
                      <a:pt x="0" y="0"/>
                    </a:moveTo>
                    <a:lnTo>
                      <a:pt x="1228980" y="0"/>
                    </a:lnTo>
                    <a:lnTo>
                      <a:pt x="1432180" y="178585"/>
                    </a:lnTo>
                    <a:lnTo>
                      <a:pt x="1228980" y="357170"/>
                    </a:lnTo>
                    <a:lnTo>
                      <a:pt x="0" y="357170"/>
                    </a:lnTo>
                    <a:lnTo>
                      <a:pt x="203200" y="1785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8BB5A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177800" y="-38100"/>
                <a:ext cx="1178179" cy="39527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</a:pPr>
                <a:endParaRPr sz="1200"/>
              </a:p>
            </p:txBody>
          </p:sp>
        </p:grpSp>
        <p:sp>
          <p:nvSpPr>
            <p:cNvPr id="64" name="Freeform 64"/>
            <p:cNvSpPr/>
            <p:nvPr/>
          </p:nvSpPr>
          <p:spPr>
            <a:xfrm>
              <a:off x="1159810" y="816990"/>
              <a:ext cx="1892132" cy="1887402"/>
            </a:xfrm>
            <a:custGeom>
              <a:avLst/>
              <a:gdLst/>
              <a:ahLst/>
              <a:cxnLst/>
              <a:rect l="l" t="t" r="r" b="b"/>
              <a:pathLst>
                <a:path w="1892132" h="1887402">
                  <a:moveTo>
                    <a:pt x="0" y="0"/>
                  </a:moveTo>
                  <a:lnTo>
                    <a:pt x="1892132" y="0"/>
                  </a:lnTo>
                  <a:lnTo>
                    <a:pt x="1892132" y="1887401"/>
                  </a:lnTo>
                  <a:lnTo>
                    <a:pt x="0" y="18874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tr-TR" dirty="0"/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508358" y="5848288"/>
              <a:ext cx="2954155" cy="5314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 spc="7" dirty="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Model</a:t>
              </a:r>
            </a:p>
          </p:txBody>
        </p:sp>
      </p:grpSp>
      <p:sp>
        <p:nvSpPr>
          <p:cNvPr id="67" name="TextBox 67"/>
          <p:cNvSpPr txBox="1"/>
          <p:nvPr/>
        </p:nvSpPr>
        <p:spPr>
          <a:xfrm>
            <a:off x="4532462" y="263899"/>
            <a:ext cx="3127077" cy="443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3"/>
              </a:lnSpc>
            </a:pPr>
            <a:r>
              <a:rPr lang="en-US" sz="2666" spc="13" dirty="0">
                <a:solidFill>
                  <a:srgbClr val="000000"/>
                </a:solidFill>
                <a:latin typeface="Cochin Bold"/>
                <a:ea typeface="Cochin Bold"/>
                <a:cs typeface="Cochin Bold"/>
                <a:sym typeface="Cochin Bold"/>
              </a:rPr>
              <a:t>Spotify RoadMap</a:t>
            </a:r>
          </a:p>
        </p:txBody>
      </p:sp>
      <p:sp>
        <p:nvSpPr>
          <p:cNvPr id="68" name="Sol Ok 67">
            <a:hlinkClick r:id="rId22" action="ppaction://hlinksldjump"/>
            <a:extLst>
              <a:ext uri="{FF2B5EF4-FFF2-40B4-BE49-F238E27FC236}">
                <a16:creationId xmlns:a16="http://schemas.microsoft.com/office/drawing/2014/main" id="{274F8B6C-094F-6C0C-D105-DDFEC6E2FFCC}"/>
              </a:ext>
            </a:extLst>
          </p:cNvPr>
          <p:cNvSpPr/>
          <p:nvPr/>
        </p:nvSpPr>
        <p:spPr>
          <a:xfrm>
            <a:off x="156117" y="211873"/>
            <a:ext cx="618274" cy="446049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grpSp>
        <p:nvGrpSpPr>
          <p:cNvPr id="73" name="Grup 72">
            <a:extLst>
              <a:ext uri="{FF2B5EF4-FFF2-40B4-BE49-F238E27FC236}">
                <a16:creationId xmlns:a16="http://schemas.microsoft.com/office/drawing/2014/main" id="{3C0B33E4-B3FE-044F-7DFB-A21C8A271777}"/>
              </a:ext>
            </a:extLst>
          </p:cNvPr>
          <p:cNvGrpSpPr/>
          <p:nvPr/>
        </p:nvGrpSpPr>
        <p:grpSpPr>
          <a:xfrm>
            <a:off x="994620" y="1648906"/>
            <a:ext cx="2035424" cy="3419131"/>
            <a:chOff x="994620" y="1648906"/>
            <a:chExt cx="2035424" cy="3419131"/>
          </a:xfrm>
        </p:grpSpPr>
        <p:grpSp>
          <p:nvGrpSpPr>
            <p:cNvPr id="12" name="Group 12"/>
            <p:cNvGrpSpPr/>
            <p:nvPr/>
          </p:nvGrpSpPr>
          <p:grpSpPr>
            <a:xfrm>
              <a:off x="994620" y="1648906"/>
              <a:ext cx="2035424" cy="3419131"/>
              <a:chOff x="330734" y="0"/>
              <a:chExt cx="4070848" cy="6838262"/>
            </a:xfrm>
          </p:grpSpPr>
          <p:sp>
            <p:nvSpPr>
              <p:cNvPr id="13" name="Freeform 13"/>
              <p:cNvSpPr/>
              <p:nvPr/>
            </p:nvSpPr>
            <p:spPr>
              <a:xfrm rot="5400000">
                <a:off x="3038380" y="5475060"/>
                <a:ext cx="1407176" cy="1319228"/>
              </a:xfrm>
              <a:custGeom>
                <a:avLst/>
                <a:gdLst/>
                <a:ahLst/>
                <a:cxnLst/>
                <a:rect l="l" t="t" r="r" b="b"/>
                <a:pathLst>
                  <a:path w="1407176" h="1319228">
                    <a:moveTo>
                      <a:pt x="0" y="0"/>
                    </a:moveTo>
                    <a:lnTo>
                      <a:pt x="1407176" y="0"/>
                    </a:lnTo>
                    <a:lnTo>
                      <a:pt x="1407176" y="1319227"/>
                    </a:lnTo>
                    <a:lnTo>
                      <a:pt x="0" y="131922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3">
                  <a:extLs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a:blipFill>
            </p:spPr>
          </p:sp>
          <p:grpSp>
            <p:nvGrpSpPr>
              <p:cNvPr id="14" name="Group 14"/>
              <p:cNvGrpSpPr/>
              <p:nvPr/>
            </p:nvGrpSpPr>
            <p:grpSpPr>
              <a:xfrm>
                <a:off x="682583" y="0"/>
                <a:ext cx="3367150" cy="3367150"/>
                <a:chOff x="0" y="0"/>
                <a:chExt cx="812800" cy="812800"/>
              </a:xfrm>
            </p:grpSpPr>
            <p:sp>
              <p:nvSpPr>
                <p:cNvPr id="15" name="Freeform 15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0" cap="sq">
                  <a:solidFill>
                    <a:srgbClr val="FFDE59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tr-TR" dirty="0"/>
                </a:p>
              </p:txBody>
            </p:sp>
            <p:sp>
              <p:nvSpPr>
                <p:cNvPr id="16" name="TextBox 16"/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</p:spPr>
              <p:txBody>
                <a:bodyPr lIns="33867" tIns="33867" rIns="33867" bIns="33867" rtlCol="0" anchor="ctr"/>
                <a:lstStyle/>
                <a:p>
                  <a:pPr algn="ctr">
                    <a:lnSpc>
                      <a:spcPts val="1773"/>
                    </a:lnSpc>
                  </a:pPr>
                  <a:endParaRPr sz="1200"/>
                </a:p>
              </p:txBody>
            </p:sp>
          </p:grpSp>
          <p:grpSp>
            <p:nvGrpSpPr>
              <p:cNvPr id="17" name="Group 17"/>
              <p:cNvGrpSpPr/>
              <p:nvPr/>
            </p:nvGrpSpPr>
            <p:grpSpPr>
              <a:xfrm>
                <a:off x="330734" y="5651053"/>
                <a:ext cx="3930530" cy="980230"/>
                <a:chOff x="0" y="0"/>
                <a:chExt cx="1432179" cy="357170"/>
              </a:xfrm>
            </p:grpSpPr>
            <p:sp>
              <p:nvSpPr>
                <p:cNvPr id="18" name="Freeform 18"/>
                <p:cNvSpPr/>
                <p:nvPr/>
              </p:nvSpPr>
              <p:spPr>
                <a:xfrm>
                  <a:off x="0" y="0"/>
                  <a:ext cx="1432180" cy="357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2180" h="357170">
                      <a:moveTo>
                        <a:pt x="0" y="0"/>
                      </a:moveTo>
                      <a:lnTo>
                        <a:pt x="1228980" y="0"/>
                      </a:lnTo>
                      <a:lnTo>
                        <a:pt x="1432180" y="178585"/>
                      </a:lnTo>
                      <a:lnTo>
                        <a:pt x="1228980" y="357170"/>
                      </a:lnTo>
                      <a:lnTo>
                        <a:pt x="0" y="357170"/>
                      </a:lnTo>
                      <a:lnTo>
                        <a:pt x="203200" y="1785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DE59"/>
                </a:solidFill>
              </p:spPr>
            </p:sp>
            <p:sp>
              <p:nvSpPr>
                <p:cNvPr id="19" name="TextBox 19"/>
                <p:cNvSpPr txBox="1"/>
                <p:nvPr/>
              </p:nvSpPr>
              <p:spPr>
                <a:xfrm>
                  <a:off x="177800" y="-38100"/>
                  <a:ext cx="1178179" cy="395270"/>
                </a:xfrm>
                <a:prstGeom prst="rect">
                  <a:avLst/>
                </a:prstGeom>
              </p:spPr>
              <p:txBody>
                <a:bodyPr lIns="33867" tIns="33867" rIns="33867" bIns="33867" rtlCol="0" anchor="ctr"/>
                <a:lstStyle/>
                <a:p>
                  <a:pPr algn="ctr">
                    <a:lnSpc>
                      <a:spcPts val="1773"/>
                    </a:lnSpc>
                  </a:pPr>
                  <a:endParaRPr sz="1200"/>
                </a:p>
              </p:txBody>
            </p:sp>
          </p:grpSp>
          <p:sp>
            <p:nvSpPr>
              <p:cNvPr id="21" name="TextBox 21"/>
              <p:cNvSpPr txBox="1"/>
              <p:nvPr/>
            </p:nvSpPr>
            <p:spPr>
              <a:xfrm>
                <a:off x="926828" y="5848287"/>
                <a:ext cx="2815140" cy="53142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239"/>
                  </a:lnSpc>
                </a:pPr>
                <a:r>
                  <a:rPr lang="en-US" sz="1599" spc="7">
                    <a:solidFill>
                      <a:srgbClr val="FFFFFF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Clean</a:t>
                </a:r>
              </a:p>
            </p:txBody>
          </p:sp>
        </p:grp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754A9CD1-1419-0D35-5B72-7D49AA6449F0}"/>
                </a:ext>
              </a:extLst>
            </p:cNvPr>
            <p:cNvSpPr/>
            <p:nvPr/>
          </p:nvSpPr>
          <p:spPr>
            <a:xfrm>
              <a:off x="1357298" y="2047052"/>
              <a:ext cx="1073290" cy="898881"/>
            </a:xfrm>
            <a:custGeom>
              <a:avLst/>
              <a:gdLst/>
              <a:ahLst/>
              <a:cxnLst/>
              <a:rect l="l" t="t" r="r" b="b"/>
              <a:pathLst>
                <a:path w="2146580" h="1797761">
                  <a:moveTo>
                    <a:pt x="0" y="0"/>
                  </a:moveTo>
                  <a:lnTo>
                    <a:pt x="2146580" y="0"/>
                  </a:lnTo>
                  <a:lnTo>
                    <a:pt x="2146580" y="1797761"/>
                  </a:lnTo>
                  <a:lnTo>
                    <a:pt x="0" y="17977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74" name="Grup 73">
            <a:extLst>
              <a:ext uri="{FF2B5EF4-FFF2-40B4-BE49-F238E27FC236}">
                <a16:creationId xmlns:a16="http://schemas.microsoft.com/office/drawing/2014/main" id="{DB01CBF2-E1A6-B33A-47EF-4E6C89327DE5}"/>
              </a:ext>
            </a:extLst>
          </p:cNvPr>
          <p:cNvGrpSpPr/>
          <p:nvPr/>
        </p:nvGrpSpPr>
        <p:grpSpPr>
          <a:xfrm>
            <a:off x="3030044" y="1648906"/>
            <a:ext cx="2041834" cy="3419131"/>
            <a:chOff x="3030044" y="1648906"/>
            <a:chExt cx="2041834" cy="3419131"/>
          </a:xfrm>
        </p:grpSpPr>
        <p:grpSp>
          <p:nvGrpSpPr>
            <p:cNvPr id="23" name="Group 23"/>
            <p:cNvGrpSpPr/>
            <p:nvPr/>
          </p:nvGrpSpPr>
          <p:grpSpPr>
            <a:xfrm>
              <a:off x="3030044" y="1648906"/>
              <a:ext cx="2041834" cy="3419131"/>
              <a:chOff x="0" y="0"/>
              <a:chExt cx="4083668" cy="6838262"/>
            </a:xfrm>
          </p:grpSpPr>
          <p:sp>
            <p:nvSpPr>
              <p:cNvPr id="24" name="Freeform 24"/>
              <p:cNvSpPr/>
              <p:nvPr/>
            </p:nvSpPr>
            <p:spPr>
              <a:xfrm rot="5400000">
                <a:off x="2720466" y="5475060"/>
                <a:ext cx="1407176" cy="1319228"/>
              </a:xfrm>
              <a:custGeom>
                <a:avLst/>
                <a:gdLst/>
                <a:ahLst/>
                <a:cxnLst/>
                <a:rect l="l" t="t" r="r" b="b"/>
                <a:pathLst>
                  <a:path w="1407176" h="1319228">
                    <a:moveTo>
                      <a:pt x="0" y="0"/>
                    </a:moveTo>
                    <a:lnTo>
                      <a:pt x="1407176" y="0"/>
                    </a:lnTo>
                    <a:lnTo>
                      <a:pt x="1407176" y="1319227"/>
                    </a:lnTo>
                    <a:lnTo>
                      <a:pt x="0" y="131922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7">
                  <a:extLs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tretch>
                  <a:fillRect/>
                </a:stretch>
              </a:blipFill>
            </p:spPr>
          </p:sp>
          <p:grpSp>
            <p:nvGrpSpPr>
              <p:cNvPr id="25" name="Group 25"/>
              <p:cNvGrpSpPr/>
              <p:nvPr/>
            </p:nvGrpSpPr>
            <p:grpSpPr>
              <a:xfrm>
                <a:off x="364669" y="0"/>
                <a:ext cx="3367150" cy="3367150"/>
                <a:chOff x="0" y="0"/>
                <a:chExt cx="812800" cy="812800"/>
              </a:xfrm>
            </p:grpSpPr>
            <p:sp>
              <p:nvSpPr>
                <p:cNvPr id="26" name="Freeform 2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0" cap="sq">
                  <a:solidFill>
                    <a:srgbClr val="4A80BE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tr-TR" dirty="0"/>
                </a:p>
              </p:txBody>
            </p:sp>
            <p:sp>
              <p:nvSpPr>
                <p:cNvPr id="27" name="TextBox 27"/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</p:spPr>
              <p:txBody>
                <a:bodyPr lIns="33867" tIns="33867" rIns="33867" bIns="33867" rtlCol="0" anchor="ctr"/>
                <a:lstStyle/>
                <a:p>
                  <a:pPr algn="ctr">
                    <a:lnSpc>
                      <a:spcPts val="1773"/>
                    </a:lnSpc>
                  </a:pPr>
                  <a:endParaRPr sz="1200"/>
                </a:p>
              </p:txBody>
            </p:sp>
          </p:grpSp>
          <p:grpSp>
            <p:nvGrpSpPr>
              <p:cNvPr id="28" name="Group 28"/>
              <p:cNvGrpSpPr/>
              <p:nvPr/>
            </p:nvGrpSpPr>
            <p:grpSpPr>
              <a:xfrm>
                <a:off x="0" y="5651053"/>
                <a:ext cx="3930530" cy="980230"/>
                <a:chOff x="0" y="0"/>
                <a:chExt cx="1432179" cy="357170"/>
              </a:xfrm>
            </p:grpSpPr>
            <p:sp>
              <p:nvSpPr>
                <p:cNvPr id="29" name="Freeform 29"/>
                <p:cNvSpPr/>
                <p:nvPr/>
              </p:nvSpPr>
              <p:spPr>
                <a:xfrm>
                  <a:off x="0" y="0"/>
                  <a:ext cx="1432180" cy="357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2180" h="357170">
                      <a:moveTo>
                        <a:pt x="0" y="0"/>
                      </a:moveTo>
                      <a:lnTo>
                        <a:pt x="1228980" y="0"/>
                      </a:lnTo>
                      <a:lnTo>
                        <a:pt x="1432180" y="178585"/>
                      </a:lnTo>
                      <a:lnTo>
                        <a:pt x="1228980" y="357170"/>
                      </a:lnTo>
                      <a:lnTo>
                        <a:pt x="0" y="357170"/>
                      </a:lnTo>
                      <a:lnTo>
                        <a:pt x="203200" y="1785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A80BE"/>
                </a:solidFill>
              </p:spPr>
            </p:sp>
            <p:sp>
              <p:nvSpPr>
                <p:cNvPr id="30" name="TextBox 30"/>
                <p:cNvSpPr txBox="1"/>
                <p:nvPr/>
              </p:nvSpPr>
              <p:spPr>
                <a:xfrm>
                  <a:off x="177800" y="-38100"/>
                  <a:ext cx="1178179" cy="395270"/>
                </a:xfrm>
                <a:prstGeom prst="rect">
                  <a:avLst/>
                </a:prstGeom>
              </p:spPr>
              <p:txBody>
                <a:bodyPr lIns="33867" tIns="33867" rIns="33867" bIns="33867" rtlCol="0" anchor="ctr"/>
                <a:lstStyle/>
                <a:p>
                  <a:pPr algn="ctr">
                    <a:lnSpc>
                      <a:spcPts val="1773"/>
                    </a:lnSpc>
                  </a:pPr>
                  <a:endParaRPr sz="1200"/>
                </a:p>
              </p:txBody>
            </p:sp>
          </p:grpSp>
          <p:sp>
            <p:nvSpPr>
              <p:cNvPr id="32" name="TextBox 32"/>
              <p:cNvSpPr txBox="1"/>
              <p:nvPr/>
            </p:nvSpPr>
            <p:spPr>
              <a:xfrm>
                <a:off x="469428" y="5848287"/>
                <a:ext cx="2954628" cy="53142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239"/>
                  </a:lnSpc>
                </a:pPr>
                <a:r>
                  <a:rPr lang="en-US" sz="1599" spc="7">
                    <a:solidFill>
                      <a:srgbClr val="FFFFFF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Organize</a:t>
                </a:r>
              </a:p>
            </p:txBody>
          </p:sp>
        </p:grp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061C2AD3-62F6-2713-CA18-A142A992DB18}"/>
                </a:ext>
              </a:extLst>
            </p:cNvPr>
            <p:cNvSpPr/>
            <p:nvPr/>
          </p:nvSpPr>
          <p:spPr>
            <a:xfrm>
              <a:off x="3579321" y="2017610"/>
              <a:ext cx="1006128" cy="983491"/>
            </a:xfrm>
            <a:custGeom>
              <a:avLst/>
              <a:gdLst/>
              <a:ahLst/>
              <a:cxnLst/>
              <a:rect l="l" t="t" r="r" b="b"/>
              <a:pathLst>
                <a:path w="2012257" h="1966981">
                  <a:moveTo>
                    <a:pt x="0" y="0"/>
                  </a:moveTo>
                  <a:lnTo>
                    <a:pt x="2012257" y="0"/>
                  </a:lnTo>
                  <a:lnTo>
                    <a:pt x="2012257" y="1966981"/>
                  </a:lnTo>
                  <a:lnTo>
                    <a:pt x="0" y="1966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75" name="Grup 74">
            <a:extLst>
              <a:ext uri="{FF2B5EF4-FFF2-40B4-BE49-F238E27FC236}">
                <a16:creationId xmlns:a16="http://schemas.microsoft.com/office/drawing/2014/main" id="{10AD43A0-A98B-6F57-7B26-F5AE1830DD52}"/>
              </a:ext>
            </a:extLst>
          </p:cNvPr>
          <p:cNvGrpSpPr/>
          <p:nvPr/>
        </p:nvGrpSpPr>
        <p:grpSpPr>
          <a:xfrm>
            <a:off x="5065469" y="1648905"/>
            <a:ext cx="2048245" cy="3419131"/>
            <a:chOff x="5065469" y="1648905"/>
            <a:chExt cx="2048245" cy="3419131"/>
          </a:xfrm>
        </p:grpSpPr>
        <p:grpSp>
          <p:nvGrpSpPr>
            <p:cNvPr id="34" name="Group 34"/>
            <p:cNvGrpSpPr/>
            <p:nvPr/>
          </p:nvGrpSpPr>
          <p:grpSpPr>
            <a:xfrm>
              <a:off x="5065469" y="1648905"/>
              <a:ext cx="2048245" cy="3419131"/>
              <a:chOff x="0" y="0"/>
              <a:chExt cx="4096488" cy="6838262"/>
            </a:xfrm>
          </p:grpSpPr>
          <p:sp>
            <p:nvSpPr>
              <p:cNvPr id="36" name="Freeform 36"/>
              <p:cNvSpPr/>
              <p:nvPr/>
            </p:nvSpPr>
            <p:spPr>
              <a:xfrm rot="5400000">
                <a:off x="2733286" y="5475060"/>
                <a:ext cx="1407176" cy="1319228"/>
              </a:xfrm>
              <a:custGeom>
                <a:avLst/>
                <a:gdLst/>
                <a:ahLst/>
                <a:cxnLst/>
                <a:rect l="l" t="t" r="r" b="b"/>
                <a:pathLst>
                  <a:path w="1407176" h="1319228">
                    <a:moveTo>
                      <a:pt x="0" y="0"/>
                    </a:moveTo>
                    <a:lnTo>
                      <a:pt x="1407176" y="0"/>
                    </a:lnTo>
                    <a:lnTo>
                      <a:pt x="1407176" y="1319227"/>
                    </a:lnTo>
                    <a:lnTo>
                      <a:pt x="0" y="131922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1">
                  <a:extLst>
                    <a:ext uri="{96DAC541-7B7A-43D3-8B79-37D633B846F1}">
                      <asvg:svgBlip xmlns:asvg="http://schemas.microsoft.com/office/drawing/2016/SVG/main" r:embed="rId32"/>
                    </a:ext>
                  </a:extLst>
                </a:blip>
                <a:stretch>
                  <a:fillRect/>
                </a:stretch>
              </a:blipFill>
            </p:spPr>
          </p:sp>
          <p:grpSp>
            <p:nvGrpSpPr>
              <p:cNvPr id="37" name="Group 37"/>
              <p:cNvGrpSpPr/>
              <p:nvPr/>
            </p:nvGrpSpPr>
            <p:grpSpPr>
              <a:xfrm>
                <a:off x="377489" y="0"/>
                <a:ext cx="3367150" cy="3367150"/>
                <a:chOff x="0" y="0"/>
                <a:chExt cx="812800" cy="812800"/>
              </a:xfrm>
            </p:grpSpPr>
            <p:sp>
              <p:nvSpPr>
                <p:cNvPr id="38" name="Freeform 38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0" cap="sq">
                  <a:solidFill>
                    <a:srgbClr val="FF914D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tr-TR" dirty="0"/>
                </a:p>
              </p:txBody>
            </p:sp>
            <p:sp>
              <p:nvSpPr>
                <p:cNvPr id="39" name="TextBox 39"/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</p:spPr>
              <p:txBody>
                <a:bodyPr lIns="33867" tIns="33867" rIns="33867" bIns="33867" rtlCol="0" anchor="ctr"/>
                <a:lstStyle/>
                <a:p>
                  <a:pPr algn="ctr">
                    <a:lnSpc>
                      <a:spcPts val="1773"/>
                    </a:lnSpc>
                  </a:pPr>
                  <a:endParaRPr sz="1200"/>
                </a:p>
              </p:txBody>
            </p:sp>
          </p:grpSp>
          <p:grpSp>
            <p:nvGrpSpPr>
              <p:cNvPr id="40" name="Group 40"/>
              <p:cNvGrpSpPr/>
              <p:nvPr/>
            </p:nvGrpSpPr>
            <p:grpSpPr>
              <a:xfrm>
                <a:off x="0" y="5651053"/>
                <a:ext cx="3930530" cy="980230"/>
                <a:chOff x="0" y="0"/>
                <a:chExt cx="1432179" cy="357170"/>
              </a:xfrm>
            </p:grpSpPr>
            <p:sp>
              <p:nvSpPr>
                <p:cNvPr id="41" name="Freeform 41"/>
                <p:cNvSpPr/>
                <p:nvPr/>
              </p:nvSpPr>
              <p:spPr>
                <a:xfrm>
                  <a:off x="0" y="0"/>
                  <a:ext cx="1432180" cy="357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2180" h="357170">
                      <a:moveTo>
                        <a:pt x="0" y="0"/>
                      </a:moveTo>
                      <a:lnTo>
                        <a:pt x="1228980" y="0"/>
                      </a:lnTo>
                      <a:lnTo>
                        <a:pt x="1432180" y="178585"/>
                      </a:lnTo>
                      <a:lnTo>
                        <a:pt x="1228980" y="357170"/>
                      </a:lnTo>
                      <a:lnTo>
                        <a:pt x="0" y="357170"/>
                      </a:lnTo>
                      <a:lnTo>
                        <a:pt x="203200" y="1785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914D"/>
                </a:solidFill>
              </p:spPr>
            </p:sp>
            <p:sp>
              <p:nvSpPr>
                <p:cNvPr id="42" name="TextBox 42"/>
                <p:cNvSpPr txBox="1"/>
                <p:nvPr/>
              </p:nvSpPr>
              <p:spPr>
                <a:xfrm>
                  <a:off x="177800" y="-38100"/>
                  <a:ext cx="1178179" cy="395270"/>
                </a:xfrm>
                <a:prstGeom prst="rect">
                  <a:avLst/>
                </a:prstGeom>
              </p:spPr>
              <p:txBody>
                <a:bodyPr lIns="33867" tIns="33867" rIns="33867" bIns="33867" rtlCol="0" anchor="ctr"/>
                <a:lstStyle/>
                <a:p>
                  <a:pPr algn="ctr">
                    <a:lnSpc>
                      <a:spcPts val="1773"/>
                    </a:lnSpc>
                  </a:pPr>
                  <a:endParaRPr sz="1200"/>
                </a:p>
              </p:txBody>
            </p:sp>
          </p:grpSp>
          <p:sp>
            <p:nvSpPr>
              <p:cNvPr id="44" name="TextBox 44"/>
              <p:cNvSpPr txBox="1"/>
              <p:nvPr/>
            </p:nvSpPr>
            <p:spPr>
              <a:xfrm>
                <a:off x="482248" y="5848288"/>
                <a:ext cx="2954627" cy="53142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239"/>
                  </a:lnSpc>
                </a:pPr>
                <a:r>
                  <a:rPr lang="en-US" sz="1599" spc="7">
                    <a:solidFill>
                      <a:srgbClr val="FFFFFF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Extraction</a:t>
                </a:r>
              </a:p>
            </p:txBody>
          </p:sp>
        </p:grpSp>
        <p:sp>
          <p:nvSpPr>
            <p:cNvPr id="69" name="Freeform 42">
              <a:extLst>
                <a:ext uri="{FF2B5EF4-FFF2-40B4-BE49-F238E27FC236}">
                  <a16:creationId xmlns:a16="http://schemas.microsoft.com/office/drawing/2014/main" id="{1E457383-8692-805D-695E-EE58E6E22C60}"/>
                </a:ext>
              </a:extLst>
            </p:cNvPr>
            <p:cNvSpPr/>
            <p:nvPr/>
          </p:nvSpPr>
          <p:spPr>
            <a:xfrm>
              <a:off x="5505047" y="1903370"/>
              <a:ext cx="1171706" cy="1174643"/>
            </a:xfrm>
            <a:custGeom>
              <a:avLst/>
              <a:gdLst/>
              <a:ahLst/>
              <a:cxnLst/>
              <a:rect l="l" t="t" r="r" b="b"/>
              <a:pathLst>
                <a:path w="2343412" h="2349285">
                  <a:moveTo>
                    <a:pt x="0" y="0"/>
                  </a:moveTo>
                  <a:lnTo>
                    <a:pt x="2343413" y="0"/>
                  </a:lnTo>
                  <a:lnTo>
                    <a:pt x="2343413" y="2349285"/>
                  </a:lnTo>
                  <a:lnTo>
                    <a:pt x="0" y="2349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3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tr-TR" dirty="0"/>
            </a:p>
          </p:txBody>
        </p:sp>
      </p:grpSp>
      <p:grpSp>
        <p:nvGrpSpPr>
          <p:cNvPr id="76" name="Grup 75">
            <a:extLst>
              <a:ext uri="{FF2B5EF4-FFF2-40B4-BE49-F238E27FC236}">
                <a16:creationId xmlns:a16="http://schemas.microsoft.com/office/drawing/2014/main" id="{DB54E260-A762-EE64-B3B4-063B3491C5EA}"/>
              </a:ext>
            </a:extLst>
          </p:cNvPr>
          <p:cNvGrpSpPr/>
          <p:nvPr/>
        </p:nvGrpSpPr>
        <p:grpSpPr>
          <a:xfrm>
            <a:off x="7100893" y="1648906"/>
            <a:ext cx="2054653" cy="3419131"/>
            <a:chOff x="7100893" y="1648906"/>
            <a:chExt cx="2054653" cy="3419131"/>
          </a:xfrm>
        </p:grpSpPr>
        <p:grpSp>
          <p:nvGrpSpPr>
            <p:cNvPr id="45" name="Group 45"/>
            <p:cNvGrpSpPr/>
            <p:nvPr/>
          </p:nvGrpSpPr>
          <p:grpSpPr>
            <a:xfrm>
              <a:off x="7100893" y="1648906"/>
              <a:ext cx="2054653" cy="3419131"/>
              <a:chOff x="0" y="0"/>
              <a:chExt cx="4109307" cy="6838262"/>
            </a:xfrm>
          </p:grpSpPr>
          <p:sp>
            <p:nvSpPr>
              <p:cNvPr id="46" name="Freeform 46"/>
              <p:cNvSpPr/>
              <p:nvPr/>
            </p:nvSpPr>
            <p:spPr>
              <a:xfrm rot="5400000">
                <a:off x="2746105" y="5475060"/>
                <a:ext cx="1407176" cy="1319228"/>
              </a:xfrm>
              <a:custGeom>
                <a:avLst/>
                <a:gdLst/>
                <a:ahLst/>
                <a:cxnLst/>
                <a:rect l="l" t="t" r="r" b="b"/>
                <a:pathLst>
                  <a:path w="1407176" h="1319228">
                    <a:moveTo>
                      <a:pt x="0" y="0"/>
                    </a:moveTo>
                    <a:lnTo>
                      <a:pt x="1407176" y="0"/>
                    </a:lnTo>
                    <a:lnTo>
                      <a:pt x="1407176" y="1319227"/>
                    </a:lnTo>
                    <a:lnTo>
                      <a:pt x="0" y="131922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5">
                  <a:extLst>
                    <a:ext uri="{96DAC541-7B7A-43D3-8B79-37D633B846F1}">
                      <asvg:svgBlip xmlns:asvg="http://schemas.microsoft.com/office/drawing/2016/SVG/main" r:embed="rId36"/>
                    </a:ext>
                  </a:extLst>
                </a:blip>
                <a:stretch>
                  <a:fillRect/>
                </a:stretch>
              </a:blipFill>
            </p:spPr>
          </p:sp>
          <p:grpSp>
            <p:nvGrpSpPr>
              <p:cNvPr id="47" name="Group 47"/>
              <p:cNvGrpSpPr/>
              <p:nvPr/>
            </p:nvGrpSpPr>
            <p:grpSpPr>
              <a:xfrm>
                <a:off x="390308" y="0"/>
                <a:ext cx="3367150" cy="3367150"/>
                <a:chOff x="0" y="0"/>
                <a:chExt cx="812800" cy="812800"/>
              </a:xfrm>
            </p:grpSpPr>
            <p:sp>
              <p:nvSpPr>
                <p:cNvPr id="48" name="Freeform 48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0" cap="sq">
                  <a:solidFill>
                    <a:srgbClr val="E38CC1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tr-TR" dirty="0"/>
                </a:p>
              </p:txBody>
            </p:sp>
            <p:sp>
              <p:nvSpPr>
                <p:cNvPr id="49" name="TextBox 49"/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</p:spPr>
              <p:txBody>
                <a:bodyPr lIns="33867" tIns="33867" rIns="33867" bIns="33867" rtlCol="0" anchor="ctr"/>
                <a:lstStyle/>
                <a:p>
                  <a:pPr algn="ctr">
                    <a:lnSpc>
                      <a:spcPts val="1773"/>
                    </a:lnSpc>
                  </a:pPr>
                  <a:endParaRPr sz="1200"/>
                </a:p>
              </p:txBody>
            </p:sp>
          </p:grpSp>
          <p:grpSp>
            <p:nvGrpSpPr>
              <p:cNvPr id="50" name="Group 50"/>
              <p:cNvGrpSpPr/>
              <p:nvPr/>
            </p:nvGrpSpPr>
            <p:grpSpPr>
              <a:xfrm>
                <a:off x="0" y="5651053"/>
                <a:ext cx="3930530" cy="980230"/>
                <a:chOff x="0" y="0"/>
                <a:chExt cx="1432179" cy="357170"/>
              </a:xfrm>
            </p:grpSpPr>
            <p:sp>
              <p:nvSpPr>
                <p:cNvPr id="51" name="Freeform 51"/>
                <p:cNvSpPr/>
                <p:nvPr/>
              </p:nvSpPr>
              <p:spPr>
                <a:xfrm>
                  <a:off x="0" y="0"/>
                  <a:ext cx="1432180" cy="357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2180" h="357170">
                      <a:moveTo>
                        <a:pt x="0" y="0"/>
                      </a:moveTo>
                      <a:lnTo>
                        <a:pt x="1228980" y="0"/>
                      </a:lnTo>
                      <a:lnTo>
                        <a:pt x="1432180" y="178585"/>
                      </a:lnTo>
                      <a:lnTo>
                        <a:pt x="1228980" y="357170"/>
                      </a:lnTo>
                      <a:lnTo>
                        <a:pt x="0" y="357170"/>
                      </a:lnTo>
                      <a:lnTo>
                        <a:pt x="203200" y="1785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38CC1"/>
                </a:solidFill>
              </p:spPr>
            </p:sp>
            <p:sp>
              <p:nvSpPr>
                <p:cNvPr id="52" name="TextBox 52"/>
                <p:cNvSpPr txBox="1"/>
                <p:nvPr/>
              </p:nvSpPr>
              <p:spPr>
                <a:xfrm>
                  <a:off x="177800" y="-38100"/>
                  <a:ext cx="1178179" cy="395270"/>
                </a:xfrm>
                <a:prstGeom prst="rect">
                  <a:avLst/>
                </a:prstGeom>
              </p:spPr>
              <p:txBody>
                <a:bodyPr lIns="33867" tIns="33867" rIns="33867" bIns="33867" rtlCol="0" anchor="ctr"/>
                <a:lstStyle/>
                <a:p>
                  <a:pPr algn="ctr">
                    <a:lnSpc>
                      <a:spcPts val="1773"/>
                    </a:lnSpc>
                  </a:pPr>
                  <a:endParaRPr sz="1200"/>
                </a:p>
              </p:txBody>
            </p:sp>
          </p:grpSp>
          <p:sp>
            <p:nvSpPr>
              <p:cNvPr id="55" name="TextBox 55"/>
              <p:cNvSpPr txBox="1"/>
              <p:nvPr/>
            </p:nvSpPr>
            <p:spPr>
              <a:xfrm>
                <a:off x="495064" y="5848288"/>
                <a:ext cx="2954627" cy="53142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239"/>
                  </a:lnSpc>
                </a:pPr>
                <a:r>
                  <a:rPr lang="en-US" sz="1599" spc="7" dirty="0">
                    <a:solidFill>
                      <a:srgbClr val="FFFFFF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Clustering</a:t>
                </a:r>
              </a:p>
            </p:txBody>
          </p:sp>
        </p:grpSp>
        <p:sp>
          <p:nvSpPr>
            <p:cNvPr id="72" name="Freeform 52">
              <a:extLst>
                <a:ext uri="{FF2B5EF4-FFF2-40B4-BE49-F238E27FC236}">
                  <a16:creationId xmlns:a16="http://schemas.microsoft.com/office/drawing/2014/main" id="{49F47519-F3AC-C8DC-2A46-ACB0A3191CBB}"/>
                </a:ext>
              </a:extLst>
            </p:cNvPr>
            <p:cNvSpPr/>
            <p:nvPr/>
          </p:nvSpPr>
          <p:spPr>
            <a:xfrm>
              <a:off x="7645982" y="2042639"/>
              <a:ext cx="927827" cy="933431"/>
            </a:xfrm>
            <a:custGeom>
              <a:avLst/>
              <a:gdLst/>
              <a:ahLst/>
              <a:cxnLst/>
              <a:rect l="l" t="t" r="r" b="b"/>
              <a:pathLst>
                <a:path w="1106349" h="1106349">
                  <a:moveTo>
                    <a:pt x="0" y="0"/>
                  </a:moveTo>
                  <a:lnTo>
                    <a:pt x="1106349" y="0"/>
                  </a:lnTo>
                  <a:lnTo>
                    <a:pt x="1106349" y="1106349"/>
                  </a:lnTo>
                  <a:lnTo>
                    <a:pt x="0" y="11063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7">
                <a:extLs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92369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Freeform 102">
            <a:extLst>
              <a:ext uri="{FF2B5EF4-FFF2-40B4-BE49-F238E27FC236}">
                <a16:creationId xmlns:a16="http://schemas.microsoft.com/office/drawing/2014/main" id="{C4A87F87-8F0E-32C5-C1BB-90BBB19B02EB}"/>
              </a:ext>
            </a:extLst>
          </p:cNvPr>
          <p:cNvSpPr/>
          <p:nvPr/>
        </p:nvSpPr>
        <p:spPr>
          <a:xfrm>
            <a:off x="3353960" y="617591"/>
            <a:ext cx="1212120" cy="322265"/>
          </a:xfrm>
          <a:custGeom>
            <a:avLst/>
            <a:gdLst/>
            <a:ahLst/>
            <a:cxnLst/>
            <a:rect l="l" t="t" r="r" b="b"/>
            <a:pathLst>
              <a:path w="965375" h="406400">
                <a:moveTo>
                  <a:pt x="762175" y="0"/>
                </a:moveTo>
                <a:cubicBezTo>
                  <a:pt x="874399" y="0"/>
                  <a:pt x="965375" y="90976"/>
                  <a:pt x="965375" y="203200"/>
                </a:cubicBezTo>
                <a:cubicBezTo>
                  <a:pt x="965375" y="315424"/>
                  <a:pt x="874399" y="406400"/>
                  <a:pt x="762175" y="406400"/>
                </a:cubicBezTo>
                <a:lnTo>
                  <a:pt x="203200" y="406400"/>
                </a:lnTo>
                <a:cubicBezTo>
                  <a:pt x="90976" y="406400"/>
                  <a:pt x="0" y="315424"/>
                  <a:pt x="0" y="203200"/>
                </a:cubicBezTo>
                <a:cubicBezTo>
                  <a:pt x="0" y="90976"/>
                  <a:pt x="90976" y="0"/>
                  <a:pt x="2032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9050" cap="sq">
            <a:solidFill>
              <a:srgbClr val="000000"/>
            </a:solidFill>
            <a:prstDash val="dash"/>
            <a:miter/>
          </a:ln>
        </p:spPr>
      </p:sp>
      <p:sp>
        <p:nvSpPr>
          <p:cNvPr id="293" name="Freeform 38">
            <a:extLst>
              <a:ext uri="{FF2B5EF4-FFF2-40B4-BE49-F238E27FC236}">
                <a16:creationId xmlns:a16="http://schemas.microsoft.com/office/drawing/2014/main" id="{55887072-1CE8-1D35-84A5-EE28D55AFD9E}"/>
              </a:ext>
            </a:extLst>
          </p:cNvPr>
          <p:cNvSpPr/>
          <p:nvPr/>
        </p:nvSpPr>
        <p:spPr>
          <a:xfrm rot="5400000">
            <a:off x="7402703" y="1360449"/>
            <a:ext cx="1912915" cy="1912915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lnTo>
                  <a:pt x="40640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14300" cap="sq">
            <a:solidFill>
              <a:srgbClr val="DDE1EC"/>
            </a:solidFill>
            <a:prstDash val="solid"/>
            <a:miter/>
          </a:ln>
        </p:spPr>
        <p:txBody>
          <a:bodyPr/>
          <a:lstStyle/>
          <a:p>
            <a:endParaRPr lang="tr-TR" dirty="0"/>
          </a:p>
        </p:txBody>
      </p:sp>
      <p:sp>
        <p:nvSpPr>
          <p:cNvPr id="4" name="Freeform 4"/>
          <p:cNvSpPr/>
          <p:nvPr/>
        </p:nvSpPr>
        <p:spPr>
          <a:xfrm rot="5400000">
            <a:off x="4524192" y="1104006"/>
            <a:ext cx="2499615" cy="2499615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lnTo>
                  <a:pt x="40640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14300" cap="sq">
            <a:solidFill>
              <a:schemeClr val="tx1">
                <a:lumMod val="75000"/>
                <a:lumOff val="25000"/>
              </a:schemeClr>
            </a:solidFill>
            <a:prstDash val="solid"/>
            <a:miter/>
          </a:ln>
        </p:spPr>
        <p:txBody>
          <a:bodyPr/>
          <a:lstStyle/>
          <a:p>
            <a:endParaRPr lang="tr-TR" dirty="0"/>
          </a:p>
        </p:txBody>
      </p:sp>
      <p:grpSp>
        <p:nvGrpSpPr>
          <p:cNvPr id="9" name="Group 9"/>
          <p:cNvGrpSpPr/>
          <p:nvPr/>
        </p:nvGrpSpPr>
        <p:grpSpPr>
          <a:xfrm>
            <a:off x="4585335" y="0"/>
            <a:ext cx="1250423" cy="1242907"/>
            <a:chOff x="0" y="0"/>
            <a:chExt cx="2500846" cy="2485814"/>
          </a:xfrm>
        </p:grpSpPr>
        <p:grpSp>
          <p:nvGrpSpPr>
            <p:cNvPr id="10" name="Group 10"/>
            <p:cNvGrpSpPr/>
            <p:nvPr/>
          </p:nvGrpSpPr>
          <p:grpSpPr>
            <a:xfrm rot="-10800000">
              <a:off x="0" y="270969"/>
              <a:ext cx="1519136" cy="644777"/>
              <a:chOff x="0" y="0"/>
              <a:chExt cx="957505" cy="4064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95750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957505" h="406400">
                    <a:moveTo>
                      <a:pt x="754305" y="0"/>
                    </a:moveTo>
                    <a:cubicBezTo>
                      <a:pt x="866530" y="0"/>
                      <a:pt x="957505" y="90976"/>
                      <a:pt x="957505" y="203200"/>
                    </a:cubicBezTo>
                    <a:cubicBezTo>
                      <a:pt x="957505" y="315424"/>
                      <a:pt x="866530" y="406400"/>
                      <a:pt x="754305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00000"/>
                </a:solidFill>
                <a:prstDash val="dash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957505" cy="434975"/>
              </a:xfrm>
              <a:prstGeom prst="rect">
                <a:avLst/>
              </a:prstGeom>
            </p:spPr>
            <p:txBody>
              <a:bodyPr lIns="30449" tIns="30449" rIns="30449" bIns="30449" rtlCol="0" anchor="ctr"/>
              <a:lstStyle/>
              <a:p>
                <a:pPr algn="ctr">
                  <a:lnSpc>
                    <a:spcPts val="1594"/>
                  </a:lnSpc>
                </a:pPr>
                <a:endParaRPr sz="1200"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5400000">
              <a:off x="737582" y="0"/>
              <a:ext cx="1248388" cy="1248388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9E6B5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15313" tIns="15313" rIns="15313" bIns="15313" rtlCol="0" anchor="ctr"/>
              <a:lstStyle/>
              <a:p>
                <a:pPr algn="ctr">
                  <a:lnSpc>
                    <a:spcPts val="829"/>
                  </a:lnSpc>
                </a:pPr>
                <a:endParaRPr sz="1200"/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958766" y="190347"/>
              <a:ext cx="806020" cy="806020"/>
            </a:xfrm>
            <a:custGeom>
              <a:avLst/>
              <a:gdLst/>
              <a:ahLst/>
              <a:cxnLst/>
              <a:rect l="l" t="t" r="r" b="b"/>
              <a:pathLst>
                <a:path w="806020" h="806020">
                  <a:moveTo>
                    <a:pt x="0" y="0"/>
                  </a:moveTo>
                  <a:lnTo>
                    <a:pt x="806021" y="0"/>
                  </a:lnTo>
                  <a:lnTo>
                    <a:pt x="806021" y="806020"/>
                  </a:lnTo>
                  <a:lnTo>
                    <a:pt x="0" y="8060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 rot="-5865175">
              <a:off x="1233150" y="1567958"/>
              <a:ext cx="565496" cy="321225"/>
            </a:xfrm>
            <a:custGeom>
              <a:avLst/>
              <a:gdLst/>
              <a:ahLst/>
              <a:cxnLst/>
              <a:rect l="l" t="t" r="r" b="b"/>
              <a:pathLst>
                <a:path w="565496" h="321225">
                  <a:moveTo>
                    <a:pt x="0" y="0"/>
                  </a:moveTo>
                  <a:lnTo>
                    <a:pt x="565496" y="0"/>
                  </a:lnTo>
                  <a:lnTo>
                    <a:pt x="565496" y="321225"/>
                  </a:lnTo>
                  <a:lnTo>
                    <a:pt x="0" y="321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42515"/>
              </a:stretch>
            </a:blipFill>
          </p:spPr>
        </p:sp>
        <p:grpSp>
          <p:nvGrpSpPr>
            <p:cNvPr id="18" name="Group 18"/>
            <p:cNvGrpSpPr/>
            <p:nvPr/>
          </p:nvGrpSpPr>
          <p:grpSpPr>
            <a:xfrm rot="5400000">
              <a:off x="1473079" y="2161104"/>
              <a:ext cx="328490" cy="320929"/>
              <a:chOff x="-95349" y="29662"/>
              <a:chExt cx="831949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-95349" y="29662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9E6B5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15313" tIns="15313" rIns="15313" bIns="15313" rtlCol="0" anchor="ctr"/>
              <a:lstStyle/>
              <a:p>
                <a:pPr algn="ctr">
                  <a:lnSpc>
                    <a:spcPts val="829"/>
                  </a:lnSpc>
                </a:pPr>
                <a:endParaRPr sz="1200"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222710" y="452092"/>
              <a:ext cx="2278136" cy="2853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44"/>
                </a:lnSpc>
                <a:spcBef>
                  <a:spcPct val="0"/>
                </a:spcBef>
              </a:pPr>
              <a:r>
                <a:rPr lang="en-US" sz="1090">
                  <a:solidFill>
                    <a:srgbClr val="000000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Age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919827" y="2935613"/>
            <a:ext cx="1896461" cy="757731"/>
            <a:chOff x="0" y="30087"/>
            <a:chExt cx="3792921" cy="1515462"/>
          </a:xfrm>
        </p:grpSpPr>
        <p:grpSp>
          <p:nvGrpSpPr>
            <p:cNvPr id="23" name="Group 23"/>
            <p:cNvGrpSpPr/>
            <p:nvPr/>
          </p:nvGrpSpPr>
          <p:grpSpPr>
            <a:xfrm rot="5400000">
              <a:off x="3459996" y="23880"/>
              <a:ext cx="326718" cy="339132"/>
              <a:chOff x="76200" y="76200"/>
              <a:chExt cx="827461" cy="858901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90861" y="122301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15313" tIns="15313" rIns="15313" bIns="15313" rtlCol="0" anchor="ctr"/>
              <a:lstStyle/>
              <a:p>
                <a:pPr algn="ctr">
                  <a:lnSpc>
                    <a:spcPts val="829"/>
                  </a:lnSpc>
                </a:pPr>
                <a:endParaRPr sz="1200"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 rot="-10800000">
              <a:off x="0" y="609146"/>
              <a:ext cx="2675883" cy="644777"/>
              <a:chOff x="0" y="0"/>
              <a:chExt cx="1686598" cy="4064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686597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686597" h="406400">
                    <a:moveTo>
                      <a:pt x="1483398" y="0"/>
                    </a:moveTo>
                    <a:cubicBezTo>
                      <a:pt x="1595622" y="0"/>
                      <a:pt x="1686597" y="90976"/>
                      <a:pt x="1686597" y="203200"/>
                    </a:cubicBezTo>
                    <a:cubicBezTo>
                      <a:pt x="1686597" y="315424"/>
                      <a:pt x="1595622" y="406400"/>
                      <a:pt x="1483398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00000"/>
                </a:solidFill>
                <a:prstDash val="dash"/>
                <a:miter/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28575"/>
                <a:ext cx="1686598" cy="434975"/>
              </a:xfrm>
              <a:prstGeom prst="rect">
                <a:avLst/>
              </a:prstGeom>
            </p:spPr>
            <p:txBody>
              <a:bodyPr lIns="30449" tIns="30449" rIns="30449" bIns="30449" rtlCol="0" anchor="ctr"/>
              <a:lstStyle/>
              <a:p>
                <a:pPr algn="ctr">
                  <a:lnSpc>
                    <a:spcPts val="1594"/>
                  </a:lnSpc>
                </a:pPr>
                <a:endParaRPr sz="1200"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 rot="5400000">
              <a:off x="1503320" y="297161"/>
              <a:ext cx="1248388" cy="1248388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15313" tIns="15313" rIns="15313" bIns="15313" rtlCol="0" anchor="ctr"/>
              <a:lstStyle/>
              <a:p>
                <a:pPr algn="ctr">
                  <a:lnSpc>
                    <a:spcPts val="829"/>
                  </a:lnSpc>
                </a:pPr>
                <a:endParaRPr sz="1200"/>
              </a:p>
            </p:txBody>
          </p:sp>
        </p:grpSp>
        <p:sp>
          <p:nvSpPr>
            <p:cNvPr id="32" name="Freeform 32"/>
            <p:cNvSpPr/>
            <p:nvPr/>
          </p:nvSpPr>
          <p:spPr>
            <a:xfrm rot="9288973">
              <a:off x="2792713" y="288307"/>
              <a:ext cx="575244" cy="321225"/>
            </a:xfrm>
            <a:custGeom>
              <a:avLst/>
              <a:gdLst/>
              <a:ahLst/>
              <a:cxnLst/>
              <a:rect l="l" t="t" r="r" b="b"/>
              <a:pathLst>
                <a:path w="575244" h="321225">
                  <a:moveTo>
                    <a:pt x="0" y="0"/>
                  </a:moveTo>
                  <a:lnTo>
                    <a:pt x="575244" y="0"/>
                  </a:lnTo>
                  <a:lnTo>
                    <a:pt x="575244" y="321225"/>
                  </a:lnTo>
                  <a:lnTo>
                    <a:pt x="0" y="321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138405"/>
              </a:stretch>
            </a:blipFill>
          </p:spPr>
        </p:sp>
        <p:sp>
          <p:nvSpPr>
            <p:cNvPr id="33" name="TextBox 33"/>
            <p:cNvSpPr txBox="1"/>
            <p:nvPr/>
          </p:nvSpPr>
          <p:spPr>
            <a:xfrm>
              <a:off x="208902" y="809137"/>
              <a:ext cx="1218104" cy="2821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44"/>
                </a:lnSpc>
                <a:spcBef>
                  <a:spcPct val="0"/>
                </a:spcBef>
              </a:pPr>
              <a:r>
                <a:rPr lang="en-US" sz="1090" dirty="0">
                  <a:solidFill>
                    <a:srgbClr val="000000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Exploratory</a:t>
              </a:r>
            </a:p>
          </p:txBody>
        </p:sp>
        <p:sp>
          <p:nvSpPr>
            <p:cNvPr id="34" name="Freeform 34"/>
            <p:cNvSpPr/>
            <p:nvPr/>
          </p:nvSpPr>
          <p:spPr>
            <a:xfrm>
              <a:off x="1815510" y="504325"/>
              <a:ext cx="630804" cy="901148"/>
            </a:xfrm>
            <a:custGeom>
              <a:avLst/>
              <a:gdLst/>
              <a:ahLst/>
              <a:cxnLst/>
              <a:rect l="l" t="t" r="r" b="b"/>
              <a:pathLst>
                <a:path w="630804" h="901148">
                  <a:moveTo>
                    <a:pt x="0" y="0"/>
                  </a:moveTo>
                  <a:lnTo>
                    <a:pt x="630804" y="0"/>
                  </a:lnTo>
                  <a:lnTo>
                    <a:pt x="630804" y="901148"/>
                  </a:lnTo>
                  <a:lnTo>
                    <a:pt x="0" y="901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5" name="TextBox 35"/>
          <p:cNvSpPr txBox="1"/>
          <p:nvPr/>
        </p:nvSpPr>
        <p:spPr>
          <a:xfrm rot="16418">
            <a:off x="4676833" y="1935437"/>
            <a:ext cx="2244778" cy="875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8"/>
              </a:lnSpc>
            </a:pPr>
            <a:r>
              <a:rPr lang="en-US" sz="6546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League Gothic"/>
                <a:ea typeface="League Gothic"/>
                <a:cs typeface="League Gothic"/>
                <a:sym typeface="League Gothic"/>
              </a:rPr>
              <a:t>USER</a:t>
            </a:r>
          </a:p>
        </p:txBody>
      </p:sp>
      <p:sp>
        <p:nvSpPr>
          <p:cNvPr id="38" name="Freeform 38"/>
          <p:cNvSpPr/>
          <p:nvPr/>
        </p:nvSpPr>
        <p:spPr>
          <a:xfrm rot="5400000">
            <a:off x="10458646" y="1716168"/>
            <a:ext cx="1229643" cy="122964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lnTo>
                  <a:pt x="40640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14300" cap="sq">
            <a:solidFill>
              <a:schemeClr val="tx1">
                <a:lumMod val="75000"/>
                <a:lumOff val="25000"/>
              </a:schemeClr>
            </a:solidFill>
            <a:prstDash val="solid"/>
            <a:miter/>
          </a:ln>
        </p:spPr>
        <p:txBody>
          <a:bodyPr/>
          <a:lstStyle/>
          <a:p>
            <a:endParaRPr lang="tr-TR" dirty="0"/>
          </a:p>
        </p:txBody>
      </p:sp>
      <p:grpSp>
        <p:nvGrpSpPr>
          <p:cNvPr id="43" name="Group 43"/>
          <p:cNvGrpSpPr/>
          <p:nvPr/>
        </p:nvGrpSpPr>
        <p:grpSpPr>
          <a:xfrm rot="-10800000">
            <a:off x="7556781" y="1499861"/>
            <a:ext cx="1618949" cy="1618949"/>
            <a:chOff x="373602" y="373602"/>
            <a:chExt cx="3237897" cy="3237897"/>
          </a:xfrm>
        </p:grpSpPr>
        <p:sp>
          <p:nvSpPr>
            <p:cNvPr id="46" name="TextBox 46"/>
            <p:cNvSpPr txBox="1"/>
            <p:nvPr/>
          </p:nvSpPr>
          <p:spPr>
            <a:xfrm rot="16200000">
              <a:off x="373602" y="373602"/>
              <a:ext cx="3237897" cy="3237897"/>
            </a:xfrm>
            <a:prstGeom prst="rect">
              <a:avLst/>
            </a:prstGeom>
          </p:spPr>
          <p:txBody>
            <a:bodyPr lIns="15313" tIns="15313" rIns="15313" bIns="15313" rtlCol="0" anchor="ctr"/>
            <a:lstStyle/>
            <a:p>
              <a:pPr algn="ctr">
                <a:lnSpc>
                  <a:spcPts val="829"/>
                </a:lnSpc>
              </a:pPr>
              <a:endParaRPr sz="1200"/>
            </a:p>
          </p:txBody>
        </p:sp>
        <p:sp>
          <p:nvSpPr>
            <p:cNvPr id="49" name="TextBox 49"/>
            <p:cNvSpPr txBox="1"/>
            <p:nvPr/>
          </p:nvSpPr>
          <p:spPr>
            <a:xfrm rot="16200000">
              <a:off x="544195" y="553322"/>
              <a:ext cx="2896714" cy="2896714"/>
            </a:xfrm>
            <a:prstGeom prst="rect">
              <a:avLst/>
            </a:prstGeom>
          </p:spPr>
          <p:txBody>
            <a:bodyPr lIns="15313" tIns="15313" rIns="15313" bIns="15313" rtlCol="0" anchor="ctr"/>
            <a:lstStyle/>
            <a:p>
              <a:pPr algn="ctr">
                <a:lnSpc>
                  <a:spcPts val="829"/>
                </a:lnSpc>
              </a:pPr>
              <a:endParaRPr sz="1200"/>
            </a:p>
          </p:txBody>
        </p:sp>
      </p:grpSp>
      <p:sp>
        <p:nvSpPr>
          <p:cNvPr id="50" name="TextBox 50"/>
          <p:cNvSpPr txBox="1"/>
          <p:nvPr/>
        </p:nvSpPr>
        <p:spPr>
          <a:xfrm rot="16418">
            <a:off x="7453912" y="2060904"/>
            <a:ext cx="1827729" cy="475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400" spc="90" dirty="0">
                <a:solidFill>
                  <a:srgbClr val="000000">
                    <a:alpha val="11765"/>
                  </a:srgbClr>
                </a:solidFill>
                <a:latin typeface="League Gothic"/>
                <a:ea typeface="League Gothic"/>
                <a:cs typeface="League Gothic"/>
                <a:sym typeface="League Gothic"/>
              </a:rPr>
              <a:t>HOROSCOPE</a:t>
            </a:r>
            <a:endParaRPr lang="en-US" sz="3936" spc="90" dirty="0">
              <a:solidFill>
                <a:srgbClr val="000000">
                  <a:alpha val="11765"/>
                </a:srgbClr>
              </a:solidFill>
              <a:latin typeface="League Gothic"/>
              <a:ea typeface="League Gothic"/>
              <a:cs typeface="League Gothic"/>
              <a:sym typeface="League Gothic"/>
            </a:endParaRPr>
          </a:p>
        </p:txBody>
      </p:sp>
      <p:sp>
        <p:nvSpPr>
          <p:cNvPr id="51" name="Freeform 51"/>
          <p:cNvSpPr/>
          <p:nvPr/>
        </p:nvSpPr>
        <p:spPr>
          <a:xfrm rot="-1076336">
            <a:off x="8608309" y="2098195"/>
            <a:ext cx="200576" cy="117439"/>
          </a:xfrm>
          <a:custGeom>
            <a:avLst/>
            <a:gdLst/>
            <a:ahLst/>
            <a:cxnLst/>
            <a:rect l="l" t="t" r="r" b="b"/>
            <a:pathLst>
              <a:path w="300864" h="176158">
                <a:moveTo>
                  <a:pt x="0" y="0"/>
                </a:moveTo>
                <a:lnTo>
                  <a:pt x="300864" y="0"/>
                </a:lnTo>
                <a:lnTo>
                  <a:pt x="300864" y="176157"/>
                </a:lnTo>
                <a:lnTo>
                  <a:pt x="0" y="1761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49971"/>
            </a:stretch>
          </a:blipFill>
        </p:spPr>
      </p:sp>
      <p:sp>
        <p:nvSpPr>
          <p:cNvPr id="52" name="Freeform 52"/>
          <p:cNvSpPr/>
          <p:nvPr/>
        </p:nvSpPr>
        <p:spPr>
          <a:xfrm rot="1477558">
            <a:off x="8594404" y="2424755"/>
            <a:ext cx="200576" cy="117439"/>
          </a:xfrm>
          <a:custGeom>
            <a:avLst/>
            <a:gdLst/>
            <a:ahLst/>
            <a:cxnLst/>
            <a:rect l="l" t="t" r="r" b="b"/>
            <a:pathLst>
              <a:path w="300864" h="176158">
                <a:moveTo>
                  <a:pt x="0" y="0"/>
                </a:moveTo>
                <a:lnTo>
                  <a:pt x="300864" y="0"/>
                </a:lnTo>
                <a:lnTo>
                  <a:pt x="300864" y="176157"/>
                </a:lnTo>
                <a:lnTo>
                  <a:pt x="0" y="1761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49971"/>
            </a:stretch>
          </a:blipFill>
        </p:spPr>
      </p:sp>
      <p:sp>
        <p:nvSpPr>
          <p:cNvPr id="53" name="Freeform 53"/>
          <p:cNvSpPr/>
          <p:nvPr/>
        </p:nvSpPr>
        <p:spPr>
          <a:xfrm>
            <a:off x="9286577" y="2094181"/>
            <a:ext cx="172471" cy="91841"/>
          </a:xfrm>
          <a:custGeom>
            <a:avLst/>
            <a:gdLst/>
            <a:ahLst/>
            <a:cxnLst/>
            <a:rect l="l" t="t" r="r" b="b"/>
            <a:pathLst>
              <a:path w="258707" h="137762">
                <a:moveTo>
                  <a:pt x="0" y="0"/>
                </a:moveTo>
                <a:lnTo>
                  <a:pt x="258707" y="0"/>
                </a:lnTo>
                <a:lnTo>
                  <a:pt x="258707" y="137761"/>
                </a:lnTo>
                <a:lnTo>
                  <a:pt x="0" y="1377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54" name="TextBox 54"/>
          <p:cNvSpPr txBox="1"/>
          <p:nvPr/>
        </p:nvSpPr>
        <p:spPr>
          <a:xfrm>
            <a:off x="8861127" y="2453175"/>
            <a:ext cx="425859" cy="142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4"/>
              </a:lnSpc>
              <a:spcBef>
                <a:spcPct val="0"/>
              </a:spcBef>
            </a:pPr>
            <a:r>
              <a:rPr lang="en-US" sz="1090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Hustle</a:t>
            </a:r>
          </a:p>
        </p:txBody>
      </p:sp>
      <p:sp>
        <p:nvSpPr>
          <p:cNvPr id="55" name="Freeform 55"/>
          <p:cNvSpPr/>
          <p:nvPr/>
        </p:nvSpPr>
        <p:spPr>
          <a:xfrm>
            <a:off x="9286577" y="2486801"/>
            <a:ext cx="172471" cy="91841"/>
          </a:xfrm>
          <a:custGeom>
            <a:avLst/>
            <a:gdLst/>
            <a:ahLst/>
            <a:cxnLst/>
            <a:rect l="l" t="t" r="r" b="b"/>
            <a:pathLst>
              <a:path w="258707" h="137762">
                <a:moveTo>
                  <a:pt x="0" y="0"/>
                </a:moveTo>
                <a:lnTo>
                  <a:pt x="258707" y="0"/>
                </a:lnTo>
                <a:lnTo>
                  <a:pt x="258707" y="137761"/>
                </a:lnTo>
                <a:lnTo>
                  <a:pt x="0" y="1377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56" name="Freeform 56"/>
          <p:cNvSpPr/>
          <p:nvPr/>
        </p:nvSpPr>
        <p:spPr>
          <a:xfrm rot="-10273376">
            <a:off x="10155033" y="2089148"/>
            <a:ext cx="200576" cy="117439"/>
          </a:xfrm>
          <a:custGeom>
            <a:avLst/>
            <a:gdLst/>
            <a:ahLst/>
            <a:cxnLst/>
            <a:rect l="l" t="t" r="r" b="b"/>
            <a:pathLst>
              <a:path w="300864" h="176158">
                <a:moveTo>
                  <a:pt x="0" y="0"/>
                </a:moveTo>
                <a:lnTo>
                  <a:pt x="300864" y="0"/>
                </a:lnTo>
                <a:lnTo>
                  <a:pt x="300864" y="176157"/>
                </a:lnTo>
                <a:lnTo>
                  <a:pt x="0" y="1761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49971"/>
            </a:stretch>
          </a:blipFill>
        </p:spPr>
      </p:sp>
      <p:sp>
        <p:nvSpPr>
          <p:cNvPr id="57" name="Freeform 57"/>
          <p:cNvSpPr/>
          <p:nvPr/>
        </p:nvSpPr>
        <p:spPr>
          <a:xfrm rot="9717735">
            <a:off x="10149566" y="2433035"/>
            <a:ext cx="200576" cy="117439"/>
          </a:xfrm>
          <a:custGeom>
            <a:avLst/>
            <a:gdLst/>
            <a:ahLst/>
            <a:cxnLst/>
            <a:rect l="l" t="t" r="r" b="b"/>
            <a:pathLst>
              <a:path w="300864" h="176158">
                <a:moveTo>
                  <a:pt x="0" y="0"/>
                </a:moveTo>
                <a:lnTo>
                  <a:pt x="300864" y="0"/>
                </a:lnTo>
                <a:lnTo>
                  <a:pt x="300864" y="176158"/>
                </a:lnTo>
                <a:lnTo>
                  <a:pt x="0" y="1761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49971"/>
            </a:stretch>
          </a:blipFill>
        </p:spPr>
      </p:sp>
      <p:sp>
        <p:nvSpPr>
          <p:cNvPr id="60" name="Freeform 60"/>
          <p:cNvSpPr/>
          <p:nvPr/>
        </p:nvSpPr>
        <p:spPr>
          <a:xfrm rot="5400000">
            <a:off x="184739" y="1437943"/>
            <a:ext cx="1229643" cy="122964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lnTo>
                  <a:pt x="40640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14300" cap="sq">
            <a:solidFill>
              <a:schemeClr val="tx1">
                <a:lumMod val="75000"/>
                <a:lumOff val="25000"/>
              </a:schemeClr>
            </a:solidFill>
            <a:prstDash val="solid"/>
            <a:miter/>
          </a:ln>
        </p:spPr>
        <p:txBody>
          <a:bodyPr/>
          <a:lstStyle/>
          <a:p>
            <a:endParaRPr lang="tr-TR" dirty="0"/>
          </a:p>
        </p:txBody>
      </p:sp>
      <p:grpSp>
        <p:nvGrpSpPr>
          <p:cNvPr id="65" name="Group 65"/>
          <p:cNvGrpSpPr/>
          <p:nvPr/>
        </p:nvGrpSpPr>
        <p:grpSpPr>
          <a:xfrm>
            <a:off x="6474596" y="3226598"/>
            <a:ext cx="1977895" cy="981962"/>
            <a:chOff x="30087" y="11632"/>
            <a:chExt cx="3955790" cy="1963925"/>
          </a:xfrm>
        </p:grpSpPr>
        <p:grpSp>
          <p:nvGrpSpPr>
            <p:cNvPr id="66" name="Group 66"/>
            <p:cNvGrpSpPr/>
            <p:nvPr/>
          </p:nvGrpSpPr>
          <p:grpSpPr>
            <a:xfrm>
              <a:off x="1494942" y="1018369"/>
              <a:ext cx="2490935" cy="644777"/>
              <a:chOff x="0" y="0"/>
              <a:chExt cx="1570026" cy="406400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157002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570026" h="406400">
                    <a:moveTo>
                      <a:pt x="1366826" y="0"/>
                    </a:moveTo>
                    <a:cubicBezTo>
                      <a:pt x="1479050" y="0"/>
                      <a:pt x="1570026" y="90976"/>
                      <a:pt x="1570026" y="203200"/>
                    </a:cubicBezTo>
                    <a:cubicBezTo>
                      <a:pt x="1570026" y="315424"/>
                      <a:pt x="1479050" y="406400"/>
                      <a:pt x="136682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00000"/>
                </a:solidFill>
                <a:prstDash val="dash"/>
                <a:miter/>
              </a:ln>
            </p:spPr>
          </p:sp>
          <p:sp>
            <p:nvSpPr>
              <p:cNvPr id="68" name="TextBox 68"/>
              <p:cNvSpPr txBox="1"/>
              <p:nvPr/>
            </p:nvSpPr>
            <p:spPr>
              <a:xfrm>
                <a:off x="0" y="-28575"/>
                <a:ext cx="1570026" cy="434975"/>
              </a:xfrm>
              <a:prstGeom prst="rect">
                <a:avLst/>
              </a:prstGeom>
            </p:spPr>
            <p:txBody>
              <a:bodyPr lIns="30449" tIns="30449" rIns="30449" bIns="30449" rtlCol="0" anchor="ctr"/>
              <a:lstStyle/>
              <a:p>
                <a:pPr algn="ctr">
                  <a:lnSpc>
                    <a:spcPts val="1594"/>
                  </a:lnSpc>
                </a:pPr>
                <a:endParaRPr sz="1200"/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 rot="-5400000">
              <a:off x="783810" y="727169"/>
              <a:ext cx="1248388" cy="1248388"/>
              <a:chOff x="0" y="0"/>
              <a:chExt cx="812800" cy="8128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3E594"/>
              </a:solidFill>
            </p:spPr>
          </p:sp>
          <p:sp>
            <p:nvSpPr>
              <p:cNvPr id="71" name="TextBox 7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15313" tIns="15313" rIns="15313" bIns="15313" rtlCol="0" anchor="ctr"/>
              <a:lstStyle/>
              <a:p>
                <a:pPr algn="ctr">
                  <a:lnSpc>
                    <a:spcPts val="829"/>
                  </a:lnSpc>
                </a:pPr>
                <a:endParaRPr sz="1200"/>
              </a:p>
            </p:txBody>
          </p:sp>
        </p:grpSp>
        <p:sp>
          <p:nvSpPr>
            <p:cNvPr id="72" name="Freeform 72"/>
            <p:cNvSpPr/>
            <p:nvPr/>
          </p:nvSpPr>
          <p:spPr>
            <a:xfrm rot="2700000">
              <a:off x="309868" y="376455"/>
              <a:ext cx="548628" cy="321225"/>
            </a:xfrm>
            <a:custGeom>
              <a:avLst/>
              <a:gdLst/>
              <a:ahLst/>
              <a:cxnLst/>
              <a:rect l="l" t="t" r="r" b="b"/>
              <a:pathLst>
                <a:path w="548628" h="321225">
                  <a:moveTo>
                    <a:pt x="0" y="0"/>
                  </a:moveTo>
                  <a:lnTo>
                    <a:pt x="548628" y="0"/>
                  </a:lnTo>
                  <a:lnTo>
                    <a:pt x="548628" y="321225"/>
                  </a:lnTo>
                  <a:lnTo>
                    <a:pt x="0" y="321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-149971"/>
              </a:stretch>
            </a:blipFill>
          </p:spPr>
        </p:sp>
        <p:grpSp>
          <p:nvGrpSpPr>
            <p:cNvPr id="73" name="Group 73"/>
            <p:cNvGrpSpPr/>
            <p:nvPr/>
          </p:nvGrpSpPr>
          <p:grpSpPr>
            <a:xfrm rot="5400000">
              <a:off x="45518" y="-3799"/>
              <a:ext cx="320929" cy="351792"/>
              <a:chOff x="29460" y="-154364"/>
              <a:chExt cx="812800" cy="890964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29460" y="-154364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3E594"/>
              </a:solidFill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15313" tIns="15313" rIns="15313" bIns="15313" rtlCol="0" anchor="ctr"/>
              <a:lstStyle/>
              <a:p>
                <a:pPr algn="ctr">
                  <a:lnSpc>
                    <a:spcPts val="829"/>
                  </a:lnSpc>
                </a:pPr>
                <a:endParaRPr sz="1200" dirty="0"/>
              </a:p>
            </p:txBody>
          </p:sp>
        </p:grpSp>
        <p:sp>
          <p:nvSpPr>
            <p:cNvPr id="76" name="Freeform 76"/>
            <p:cNvSpPr/>
            <p:nvPr/>
          </p:nvSpPr>
          <p:spPr>
            <a:xfrm>
              <a:off x="1014716" y="921518"/>
              <a:ext cx="786575" cy="797541"/>
            </a:xfrm>
            <a:custGeom>
              <a:avLst/>
              <a:gdLst/>
              <a:ahLst/>
              <a:cxnLst/>
              <a:rect l="l" t="t" r="r" b="b"/>
              <a:pathLst>
                <a:path w="786575" h="797541">
                  <a:moveTo>
                    <a:pt x="0" y="0"/>
                  </a:moveTo>
                  <a:lnTo>
                    <a:pt x="786575" y="0"/>
                  </a:lnTo>
                  <a:lnTo>
                    <a:pt x="786575" y="797541"/>
                  </a:lnTo>
                  <a:lnTo>
                    <a:pt x="0" y="797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7" name="TextBox 77"/>
            <p:cNvSpPr txBox="1"/>
            <p:nvPr/>
          </p:nvSpPr>
          <p:spPr>
            <a:xfrm>
              <a:off x="2233809" y="1203123"/>
              <a:ext cx="1503282" cy="2858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44"/>
                </a:lnSpc>
                <a:spcBef>
                  <a:spcPct val="0"/>
                </a:spcBef>
              </a:pPr>
              <a:r>
                <a:rPr lang="en-US" sz="1090" dirty="0">
                  <a:solidFill>
                    <a:srgbClr val="000000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Song Selection</a:t>
              </a:r>
            </a:p>
          </p:txBody>
        </p:sp>
      </p:grpSp>
      <p:sp>
        <p:nvSpPr>
          <p:cNvPr id="87" name="TextBox 87"/>
          <p:cNvSpPr txBox="1"/>
          <p:nvPr/>
        </p:nvSpPr>
        <p:spPr>
          <a:xfrm>
            <a:off x="9372812" y="3304296"/>
            <a:ext cx="647574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74"/>
              </a:lnSpc>
              <a:spcBef>
                <a:spcPct val="0"/>
              </a:spcBef>
            </a:pPr>
            <a:r>
              <a:rPr lang="en-US" sz="1690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600 K</a:t>
            </a:r>
          </a:p>
        </p:txBody>
      </p:sp>
      <p:sp>
        <p:nvSpPr>
          <p:cNvPr id="89" name="Freeform 89"/>
          <p:cNvSpPr/>
          <p:nvPr/>
        </p:nvSpPr>
        <p:spPr>
          <a:xfrm rot="5400000">
            <a:off x="9522850" y="3674578"/>
            <a:ext cx="282748" cy="160613"/>
          </a:xfrm>
          <a:custGeom>
            <a:avLst/>
            <a:gdLst/>
            <a:ahLst/>
            <a:cxnLst/>
            <a:rect l="l" t="t" r="r" b="b"/>
            <a:pathLst>
              <a:path w="424122" h="240919">
                <a:moveTo>
                  <a:pt x="0" y="0"/>
                </a:moveTo>
                <a:lnTo>
                  <a:pt x="424122" y="0"/>
                </a:lnTo>
                <a:lnTo>
                  <a:pt x="424122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2515"/>
            </a:stretch>
          </a:blipFill>
        </p:spPr>
      </p:sp>
      <p:sp>
        <p:nvSpPr>
          <p:cNvPr id="90" name="Freeform 90"/>
          <p:cNvSpPr/>
          <p:nvPr/>
        </p:nvSpPr>
        <p:spPr>
          <a:xfrm rot="5400000">
            <a:off x="9522850" y="4312431"/>
            <a:ext cx="282748" cy="160613"/>
          </a:xfrm>
          <a:custGeom>
            <a:avLst/>
            <a:gdLst/>
            <a:ahLst/>
            <a:cxnLst/>
            <a:rect l="l" t="t" r="r" b="b"/>
            <a:pathLst>
              <a:path w="424122" h="240919">
                <a:moveTo>
                  <a:pt x="0" y="0"/>
                </a:moveTo>
                <a:lnTo>
                  <a:pt x="424122" y="0"/>
                </a:lnTo>
                <a:lnTo>
                  <a:pt x="424122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2515"/>
            </a:stretch>
          </a:blipFill>
        </p:spPr>
      </p:sp>
      <p:sp>
        <p:nvSpPr>
          <p:cNvPr id="91" name="Freeform 91"/>
          <p:cNvSpPr/>
          <p:nvPr/>
        </p:nvSpPr>
        <p:spPr>
          <a:xfrm rot="5400000">
            <a:off x="9522847" y="4988137"/>
            <a:ext cx="282748" cy="160613"/>
          </a:xfrm>
          <a:custGeom>
            <a:avLst/>
            <a:gdLst/>
            <a:ahLst/>
            <a:cxnLst/>
            <a:rect l="l" t="t" r="r" b="b"/>
            <a:pathLst>
              <a:path w="424122" h="240919">
                <a:moveTo>
                  <a:pt x="0" y="0"/>
                </a:moveTo>
                <a:lnTo>
                  <a:pt x="424122" y="0"/>
                </a:lnTo>
                <a:lnTo>
                  <a:pt x="424122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2515"/>
            </a:stretch>
          </a:blipFill>
        </p:spPr>
      </p:sp>
      <p:sp>
        <p:nvSpPr>
          <p:cNvPr id="93" name="Freeform 93"/>
          <p:cNvSpPr/>
          <p:nvPr/>
        </p:nvSpPr>
        <p:spPr>
          <a:xfrm rot="5400000">
            <a:off x="9522848" y="5722658"/>
            <a:ext cx="282748" cy="160613"/>
          </a:xfrm>
          <a:custGeom>
            <a:avLst/>
            <a:gdLst/>
            <a:ahLst/>
            <a:cxnLst/>
            <a:rect l="l" t="t" r="r" b="b"/>
            <a:pathLst>
              <a:path w="424122" h="240919">
                <a:moveTo>
                  <a:pt x="0" y="0"/>
                </a:moveTo>
                <a:lnTo>
                  <a:pt x="424122" y="0"/>
                </a:lnTo>
                <a:lnTo>
                  <a:pt x="424122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2515"/>
            </a:stretch>
          </a:blipFill>
        </p:spPr>
      </p:sp>
      <p:sp>
        <p:nvSpPr>
          <p:cNvPr id="94" name="Freeform 94"/>
          <p:cNvSpPr/>
          <p:nvPr/>
        </p:nvSpPr>
        <p:spPr>
          <a:xfrm rot="1443453">
            <a:off x="8497058" y="3942201"/>
            <a:ext cx="274314" cy="160613"/>
          </a:xfrm>
          <a:custGeom>
            <a:avLst/>
            <a:gdLst/>
            <a:ahLst/>
            <a:cxnLst/>
            <a:rect l="l" t="t" r="r" b="b"/>
            <a:pathLst>
              <a:path w="411471" h="240919">
                <a:moveTo>
                  <a:pt x="0" y="0"/>
                </a:moveTo>
                <a:lnTo>
                  <a:pt x="411471" y="0"/>
                </a:lnTo>
                <a:lnTo>
                  <a:pt x="411471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-149971"/>
            </a:stretch>
          </a:blipFill>
        </p:spPr>
      </p:sp>
      <p:sp>
        <p:nvSpPr>
          <p:cNvPr id="95" name="Freeform 95"/>
          <p:cNvSpPr/>
          <p:nvPr/>
        </p:nvSpPr>
        <p:spPr>
          <a:xfrm rot="1443453">
            <a:off x="8876670" y="4105513"/>
            <a:ext cx="274314" cy="160613"/>
          </a:xfrm>
          <a:custGeom>
            <a:avLst/>
            <a:gdLst/>
            <a:ahLst/>
            <a:cxnLst/>
            <a:rect l="l" t="t" r="r" b="b"/>
            <a:pathLst>
              <a:path w="411471" h="240919">
                <a:moveTo>
                  <a:pt x="0" y="0"/>
                </a:moveTo>
                <a:lnTo>
                  <a:pt x="411471" y="0"/>
                </a:lnTo>
                <a:lnTo>
                  <a:pt x="411471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-149971"/>
            </a:stretch>
          </a:blipFill>
        </p:spPr>
      </p:sp>
      <p:sp>
        <p:nvSpPr>
          <p:cNvPr id="96" name="Freeform 96"/>
          <p:cNvSpPr/>
          <p:nvPr/>
        </p:nvSpPr>
        <p:spPr>
          <a:xfrm rot="1443453">
            <a:off x="9239568" y="4266622"/>
            <a:ext cx="274314" cy="160613"/>
          </a:xfrm>
          <a:custGeom>
            <a:avLst/>
            <a:gdLst/>
            <a:ahLst/>
            <a:cxnLst/>
            <a:rect l="l" t="t" r="r" b="b"/>
            <a:pathLst>
              <a:path w="411471" h="240919">
                <a:moveTo>
                  <a:pt x="0" y="0"/>
                </a:moveTo>
                <a:lnTo>
                  <a:pt x="411471" y="0"/>
                </a:lnTo>
                <a:lnTo>
                  <a:pt x="411471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-149971"/>
            </a:stretch>
          </a:blipFill>
        </p:spPr>
      </p:sp>
      <p:sp>
        <p:nvSpPr>
          <p:cNvPr id="97" name="Freeform 97"/>
          <p:cNvSpPr/>
          <p:nvPr/>
        </p:nvSpPr>
        <p:spPr>
          <a:xfrm rot="8378556">
            <a:off x="9915250" y="3161230"/>
            <a:ext cx="211489" cy="120135"/>
          </a:xfrm>
          <a:custGeom>
            <a:avLst/>
            <a:gdLst/>
            <a:ahLst/>
            <a:cxnLst/>
            <a:rect l="l" t="t" r="r" b="b"/>
            <a:pathLst>
              <a:path w="317234" h="180202">
                <a:moveTo>
                  <a:pt x="0" y="0"/>
                </a:moveTo>
                <a:lnTo>
                  <a:pt x="317234" y="0"/>
                </a:lnTo>
                <a:lnTo>
                  <a:pt x="317234" y="180202"/>
                </a:lnTo>
                <a:lnTo>
                  <a:pt x="0" y="1802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2515"/>
            </a:stretch>
          </a:blipFill>
        </p:spPr>
      </p:sp>
      <p:sp>
        <p:nvSpPr>
          <p:cNvPr id="98" name="Freeform 98"/>
          <p:cNvSpPr/>
          <p:nvPr/>
        </p:nvSpPr>
        <p:spPr>
          <a:xfrm rot="8378556">
            <a:off x="10352901" y="2778154"/>
            <a:ext cx="211489" cy="120135"/>
          </a:xfrm>
          <a:custGeom>
            <a:avLst/>
            <a:gdLst/>
            <a:ahLst/>
            <a:cxnLst/>
            <a:rect l="l" t="t" r="r" b="b"/>
            <a:pathLst>
              <a:path w="317234" h="180202">
                <a:moveTo>
                  <a:pt x="0" y="0"/>
                </a:moveTo>
                <a:lnTo>
                  <a:pt x="317233" y="0"/>
                </a:lnTo>
                <a:lnTo>
                  <a:pt x="317233" y="180202"/>
                </a:lnTo>
                <a:lnTo>
                  <a:pt x="0" y="1802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2515"/>
            </a:stretch>
          </a:blipFill>
        </p:spPr>
      </p:sp>
      <p:sp>
        <p:nvSpPr>
          <p:cNvPr id="99" name="Freeform 99"/>
          <p:cNvSpPr/>
          <p:nvPr/>
        </p:nvSpPr>
        <p:spPr>
          <a:xfrm rot="8378556">
            <a:off x="10136326" y="2970713"/>
            <a:ext cx="211489" cy="120135"/>
          </a:xfrm>
          <a:custGeom>
            <a:avLst/>
            <a:gdLst/>
            <a:ahLst/>
            <a:cxnLst/>
            <a:rect l="l" t="t" r="r" b="b"/>
            <a:pathLst>
              <a:path w="317234" h="180202">
                <a:moveTo>
                  <a:pt x="0" y="0"/>
                </a:moveTo>
                <a:lnTo>
                  <a:pt x="317233" y="0"/>
                </a:lnTo>
                <a:lnTo>
                  <a:pt x="317233" y="180202"/>
                </a:lnTo>
                <a:lnTo>
                  <a:pt x="0" y="1802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2515"/>
            </a:stretch>
          </a:blipFill>
        </p:spPr>
      </p:sp>
      <p:grpSp>
        <p:nvGrpSpPr>
          <p:cNvPr id="100" name="Group 100"/>
          <p:cNvGrpSpPr/>
          <p:nvPr/>
        </p:nvGrpSpPr>
        <p:grpSpPr>
          <a:xfrm>
            <a:off x="6924981" y="2004269"/>
            <a:ext cx="1619320" cy="624194"/>
            <a:chOff x="30087" y="0"/>
            <a:chExt cx="3238639" cy="1248388"/>
          </a:xfrm>
        </p:grpSpPr>
        <p:grpSp>
          <p:nvGrpSpPr>
            <p:cNvPr id="101" name="Group 101"/>
            <p:cNvGrpSpPr/>
            <p:nvPr/>
          </p:nvGrpSpPr>
          <p:grpSpPr>
            <a:xfrm>
              <a:off x="1737104" y="291199"/>
              <a:ext cx="1531622" cy="644777"/>
              <a:chOff x="0" y="0"/>
              <a:chExt cx="965375" cy="406400"/>
            </a:xfrm>
          </p:grpSpPr>
          <p:sp>
            <p:nvSpPr>
              <p:cNvPr id="102" name="Freeform 102"/>
              <p:cNvSpPr/>
              <p:nvPr/>
            </p:nvSpPr>
            <p:spPr>
              <a:xfrm>
                <a:off x="0" y="0"/>
                <a:ext cx="96537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965375" h="406400">
                    <a:moveTo>
                      <a:pt x="762175" y="0"/>
                    </a:moveTo>
                    <a:cubicBezTo>
                      <a:pt x="874399" y="0"/>
                      <a:pt x="965375" y="90976"/>
                      <a:pt x="965375" y="203200"/>
                    </a:cubicBezTo>
                    <a:cubicBezTo>
                      <a:pt x="965375" y="315424"/>
                      <a:pt x="874399" y="406400"/>
                      <a:pt x="762175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00000"/>
                </a:solidFill>
                <a:prstDash val="dash"/>
                <a:miter/>
              </a:ln>
            </p:spPr>
          </p:sp>
          <p:sp>
            <p:nvSpPr>
              <p:cNvPr id="103" name="TextBox 103"/>
              <p:cNvSpPr txBox="1"/>
              <p:nvPr/>
            </p:nvSpPr>
            <p:spPr>
              <a:xfrm>
                <a:off x="0" y="-28575"/>
                <a:ext cx="965375" cy="434975"/>
              </a:xfrm>
              <a:prstGeom prst="rect">
                <a:avLst/>
              </a:prstGeom>
            </p:spPr>
            <p:txBody>
              <a:bodyPr lIns="30449" tIns="30449" rIns="30449" bIns="30449" rtlCol="0" anchor="ctr"/>
              <a:lstStyle/>
              <a:p>
                <a:pPr algn="ctr">
                  <a:lnSpc>
                    <a:spcPts val="1594"/>
                  </a:lnSpc>
                </a:pPr>
                <a:endParaRPr sz="1200"/>
              </a:p>
            </p:txBody>
          </p:sp>
        </p:grpSp>
        <p:grpSp>
          <p:nvGrpSpPr>
            <p:cNvPr id="104" name="Group 104"/>
            <p:cNvGrpSpPr/>
            <p:nvPr/>
          </p:nvGrpSpPr>
          <p:grpSpPr>
            <a:xfrm rot="-5400000">
              <a:off x="1025972" y="0"/>
              <a:ext cx="1248388" cy="1248388"/>
              <a:chOff x="0" y="0"/>
              <a:chExt cx="812800" cy="812800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AF8C"/>
              </a:solidFill>
            </p:spPr>
          </p:sp>
          <p:sp>
            <p:nvSpPr>
              <p:cNvPr id="106" name="TextBox 106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15313" tIns="15313" rIns="15313" bIns="15313" rtlCol="0" anchor="ctr"/>
              <a:lstStyle/>
              <a:p>
                <a:pPr algn="ctr">
                  <a:lnSpc>
                    <a:spcPts val="829"/>
                  </a:lnSpc>
                </a:pPr>
                <a:endParaRPr sz="1200"/>
              </a:p>
            </p:txBody>
          </p:sp>
        </p:grpSp>
        <p:sp>
          <p:nvSpPr>
            <p:cNvPr id="107" name="Freeform 107"/>
            <p:cNvSpPr/>
            <p:nvPr/>
          </p:nvSpPr>
          <p:spPr>
            <a:xfrm>
              <a:off x="430455" y="487194"/>
              <a:ext cx="548628" cy="321226"/>
            </a:xfrm>
            <a:custGeom>
              <a:avLst/>
              <a:gdLst/>
              <a:ahLst/>
              <a:cxnLst/>
              <a:rect l="l" t="t" r="r" b="b"/>
              <a:pathLst>
                <a:path w="548628" h="321225">
                  <a:moveTo>
                    <a:pt x="0" y="0"/>
                  </a:moveTo>
                  <a:lnTo>
                    <a:pt x="548629" y="0"/>
                  </a:lnTo>
                  <a:lnTo>
                    <a:pt x="548629" y="321225"/>
                  </a:lnTo>
                  <a:lnTo>
                    <a:pt x="0" y="321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149971"/>
              </a:stretch>
            </a:blipFill>
          </p:spPr>
        </p:sp>
        <p:grpSp>
          <p:nvGrpSpPr>
            <p:cNvPr id="108" name="Group 108"/>
            <p:cNvGrpSpPr/>
            <p:nvPr/>
          </p:nvGrpSpPr>
          <p:grpSpPr>
            <a:xfrm rot="5400000">
              <a:off x="33597" y="483834"/>
              <a:ext cx="320929" cy="327950"/>
              <a:chOff x="29936" y="-93981"/>
              <a:chExt cx="812800" cy="830581"/>
            </a:xfrm>
          </p:grpSpPr>
          <p:sp>
            <p:nvSpPr>
              <p:cNvPr id="109" name="Freeform 109"/>
              <p:cNvSpPr/>
              <p:nvPr/>
            </p:nvSpPr>
            <p:spPr>
              <a:xfrm>
                <a:off x="29936" y="-93981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AF8C"/>
              </a:solidFill>
            </p:spPr>
          </p:sp>
          <p:sp>
            <p:nvSpPr>
              <p:cNvPr id="110" name="TextBox 11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15313" tIns="15313" rIns="15313" bIns="15313" rtlCol="0" anchor="ctr"/>
              <a:lstStyle/>
              <a:p>
                <a:pPr algn="ctr">
                  <a:lnSpc>
                    <a:spcPts val="829"/>
                  </a:lnSpc>
                </a:pPr>
                <a:endParaRPr sz="1200"/>
              </a:p>
            </p:txBody>
          </p:sp>
        </p:grpSp>
        <p:sp>
          <p:nvSpPr>
            <p:cNvPr id="111" name="Freeform 111"/>
            <p:cNvSpPr/>
            <p:nvPr/>
          </p:nvSpPr>
          <p:spPr>
            <a:xfrm>
              <a:off x="1257277" y="215659"/>
              <a:ext cx="814007" cy="817071"/>
            </a:xfrm>
            <a:custGeom>
              <a:avLst/>
              <a:gdLst/>
              <a:ahLst/>
              <a:cxnLst/>
              <a:rect l="l" t="t" r="r" b="b"/>
              <a:pathLst>
                <a:path w="814007" h="817071">
                  <a:moveTo>
                    <a:pt x="0" y="0"/>
                  </a:moveTo>
                  <a:lnTo>
                    <a:pt x="814007" y="0"/>
                  </a:lnTo>
                  <a:lnTo>
                    <a:pt x="814007" y="817071"/>
                  </a:lnTo>
                  <a:lnTo>
                    <a:pt x="0" y="817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2" name="TextBox 112"/>
            <p:cNvSpPr txBox="1"/>
            <p:nvPr/>
          </p:nvSpPr>
          <p:spPr>
            <a:xfrm>
              <a:off x="2375960" y="478800"/>
              <a:ext cx="709148" cy="2821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44"/>
                </a:lnSpc>
                <a:spcBef>
                  <a:spcPct val="0"/>
                </a:spcBef>
              </a:pPr>
              <a:r>
                <a:rPr lang="en-US" sz="1090" dirty="0">
                  <a:solidFill>
                    <a:srgbClr val="000000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Zodiac</a:t>
              </a:r>
            </a:p>
          </p:txBody>
        </p:sp>
      </p:grpSp>
      <p:sp>
        <p:nvSpPr>
          <p:cNvPr id="113" name="Freeform 113"/>
          <p:cNvSpPr/>
          <p:nvPr/>
        </p:nvSpPr>
        <p:spPr>
          <a:xfrm rot="-10800000">
            <a:off x="2223399" y="1909548"/>
            <a:ext cx="274314" cy="160613"/>
          </a:xfrm>
          <a:custGeom>
            <a:avLst/>
            <a:gdLst/>
            <a:ahLst/>
            <a:cxnLst/>
            <a:rect l="l" t="t" r="r" b="b"/>
            <a:pathLst>
              <a:path w="411471" h="240919">
                <a:moveTo>
                  <a:pt x="0" y="0"/>
                </a:moveTo>
                <a:lnTo>
                  <a:pt x="411472" y="0"/>
                </a:lnTo>
                <a:lnTo>
                  <a:pt x="411472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-149971"/>
            </a:stretch>
          </a:blipFill>
        </p:spPr>
      </p:sp>
      <p:sp>
        <p:nvSpPr>
          <p:cNvPr id="114" name="Freeform 114"/>
          <p:cNvSpPr/>
          <p:nvPr/>
        </p:nvSpPr>
        <p:spPr>
          <a:xfrm rot="-10800000">
            <a:off x="1897006" y="1909548"/>
            <a:ext cx="274314" cy="160613"/>
          </a:xfrm>
          <a:custGeom>
            <a:avLst/>
            <a:gdLst/>
            <a:ahLst/>
            <a:cxnLst/>
            <a:rect l="l" t="t" r="r" b="b"/>
            <a:pathLst>
              <a:path w="411471" h="240919">
                <a:moveTo>
                  <a:pt x="0" y="0"/>
                </a:moveTo>
                <a:lnTo>
                  <a:pt x="411471" y="0"/>
                </a:lnTo>
                <a:lnTo>
                  <a:pt x="411471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-149971"/>
            </a:stretch>
          </a:blipFill>
        </p:spPr>
      </p:sp>
      <p:sp>
        <p:nvSpPr>
          <p:cNvPr id="115" name="Freeform 115"/>
          <p:cNvSpPr/>
          <p:nvPr/>
        </p:nvSpPr>
        <p:spPr>
          <a:xfrm rot="-10800000">
            <a:off x="1545853" y="1913920"/>
            <a:ext cx="274314" cy="160613"/>
          </a:xfrm>
          <a:custGeom>
            <a:avLst/>
            <a:gdLst/>
            <a:ahLst/>
            <a:cxnLst/>
            <a:rect l="l" t="t" r="r" b="b"/>
            <a:pathLst>
              <a:path w="411471" h="240919">
                <a:moveTo>
                  <a:pt x="0" y="0"/>
                </a:moveTo>
                <a:lnTo>
                  <a:pt x="411471" y="0"/>
                </a:lnTo>
                <a:lnTo>
                  <a:pt x="411471" y="240920"/>
                </a:lnTo>
                <a:lnTo>
                  <a:pt x="0" y="24092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-149971"/>
            </a:stretch>
          </a:blipFill>
        </p:spPr>
      </p:sp>
      <p:sp>
        <p:nvSpPr>
          <p:cNvPr id="116" name="Freeform 116"/>
          <p:cNvSpPr/>
          <p:nvPr/>
        </p:nvSpPr>
        <p:spPr>
          <a:xfrm rot="9570032">
            <a:off x="1481417" y="1609058"/>
            <a:ext cx="271039" cy="166230"/>
          </a:xfrm>
          <a:custGeom>
            <a:avLst/>
            <a:gdLst/>
            <a:ahLst/>
            <a:cxnLst/>
            <a:rect l="l" t="t" r="r" b="b"/>
            <a:pathLst>
              <a:path w="406558" h="249345">
                <a:moveTo>
                  <a:pt x="0" y="0"/>
                </a:moveTo>
                <a:lnTo>
                  <a:pt x="406558" y="0"/>
                </a:lnTo>
                <a:lnTo>
                  <a:pt x="406558" y="249344"/>
                </a:lnTo>
                <a:lnTo>
                  <a:pt x="0" y="24934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-161840"/>
            </a:stretch>
          </a:blipFill>
        </p:spPr>
      </p:sp>
      <p:sp>
        <p:nvSpPr>
          <p:cNvPr id="117" name="Freeform 117"/>
          <p:cNvSpPr/>
          <p:nvPr/>
        </p:nvSpPr>
        <p:spPr>
          <a:xfrm rot="9570032">
            <a:off x="1931835" y="1460463"/>
            <a:ext cx="271039" cy="166230"/>
          </a:xfrm>
          <a:custGeom>
            <a:avLst/>
            <a:gdLst/>
            <a:ahLst/>
            <a:cxnLst/>
            <a:rect l="l" t="t" r="r" b="b"/>
            <a:pathLst>
              <a:path w="406558" h="249345">
                <a:moveTo>
                  <a:pt x="0" y="0"/>
                </a:moveTo>
                <a:lnTo>
                  <a:pt x="406558" y="0"/>
                </a:lnTo>
                <a:lnTo>
                  <a:pt x="406558" y="249345"/>
                </a:lnTo>
                <a:lnTo>
                  <a:pt x="0" y="24934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-161840"/>
            </a:stretch>
          </a:blipFill>
        </p:spPr>
      </p:sp>
      <p:sp>
        <p:nvSpPr>
          <p:cNvPr id="118" name="Freeform 118"/>
          <p:cNvSpPr/>
          <p:nvPr/>
        </p:nvSpPr>
        <p:spPr>
          <a:xfrm rot="9570032">
            <a:off x="2326759" y="1341760"/>
            <a:ext cx="271039" cy="166230"/>
          </a:xfrm>
          <a:custGeom>
            <a:avLst/>
            <a:gdLst/>
            <a:ahLst/>
            <a:cxnLst/>
            <a:rect l="l" t="t" r="r" b="b"/>
            <a:pathLst>
              <a:path w="406558" h="249345">
                <a:moveTo>
                  <a:pt x="0" y="0"/>
                </a:moveTo>
                <a:lnTo>
                  <a:pt x="406558" y="0"/>
                </a:lnTo>
                <a:lnTo>
                  <a:pt x="406558" y="249345"/>
                </a:lnTo>
                <a:lnTo>
                  <a:pt x="0" y="24934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-161840"/>
            </a:stretch>
          </a:blipFill>
        </p:spPr>
      </p:sp>
      <p:sp>
        <p:nvSpPr>
          <p:cNvPr id="119" name="Freeform 119"/>
          <p:cNvSpPr/>
          <p:nvPr/>
        </p:nvSpPr>
        <p:spPr>
          <a:xfrm rot="9392458">
            <a:off x="3008335" y="778347"/>
            <a:ext cx="282748" cy="160613"/>
          </a:xfrm>
          <a:custGeom>
            <a:avLst/>
            <a:gdLst/>
            <a:ahLst/>
            <a:cxnLst/>
            <a:rect l="l" t="t" r="r" b="b"/>
            <a:pathLst>
              <a:path w="424122" h="240919">
                <a:moveTo>
                  <a:pt x="0" y="0"/>
                </a:moveTo>
                <a:lnTo>
                  <a:pt x="424122" y="0"/>
                </a:lnTo>
                <a:lnTo>
                  <a:pt x="424122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-142515"/>
            </a:stretch>
          </a:blipFill>
        </p:spPr>
      </p:sp>
      <p:sp>
        <p:nvSpPr>
          <p:cNvPr id="120" name="Freeform 120"/>
          <p:cNvSpPr/>
          <p:nvPr/>
        </p:nvSpPr>
        <p:spPr>
          <a:xfrm rot="9392458">
            <a:off x="2176648" y="1084532"/>
            <a:ext cx="282748" cy="160613"/>
          </a:xfrm>
          <a:custGeom>
            <a:avLst/>
            <a:gdLst/>
            <a:ahLst/>
            <a:cxnLst/>
            <a:rect l="l" t="t" r="r" b="b"/>
            <a:pathLst>
              <a:path w="424122" h="240919">
                <a:moveTo>
                  <a:pt x="0" y="0"/>
                </a:moveTo>
                <a:lnTo>
                  <a:pt x="424122" y="0"/>
                </a:lnTo>
                <a:lnTo>
                  <a:pt x="424122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-142515"/>
            </a:stretch>
          </a:blipFill>
        </p:spPr>
      </p:sp>
      <p:sp>
        <p:nvSpPr>
          <p:cNvPr id="121" name="Freeform 121"/>
          <p:cNvSpPr/>
          <p:nvPr/>
        </p:nvSpPr>
        <p:spPr>
          <a:xfrm rot="9392458">
            <a:off x="1736501" y="1257802"/>
            <a:ext cx="282748" cy="160613"/>
          </a:xfrm>
          <a:custGeom>
            <a:avLst/>
            <a:gdLst/>
            <a:ahLst/>
            <a:cxnLst/>
            <a:rect l="l" t="t" r="r" b="b"/>
            <a:pathLst>
              <a:path w="424122" h="240919">
                <a:moveTo>
                  <a:pt x="0" y="0"/>
                </a:moveTo>
                <a:lnTo>
                  <a:pt x="424122" y="0"/>
                </a:lnTo>
                <a:lnTo>
                  <a:pt x="424122" y="240920"/>
                </a:lnTo>
                <a:lnTo>
                  <a:pt x="0" y="24092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-142515"/>
            </a:stretch>
          </a:blipFill>
        </p:spPr>
      </p:sp>
      <p:sp>
        <p:nvSpPr>
          <p:cNvPr id="122" name="Freeform 122"/>
          <p:cNvSpPr/>
          <p:nvPr/>
        </p:nvSpPr>
        <p:spPr>
          <a:xfrm rot="9392458">
            <a:off x="1327639" y="1435590"/>
            <a:ext cx="282748" cy="160613"/>
          </a:xfrm>
          <a:custGeom>
            <a:avLst/>
            <a:gdLst/>
            <a:ahLst/>
            <a:cxnLst/>
            <a:rect l="l" t="t" r="r" b="b"/>
            <a:pathLst>
              <a:path w="424122" h="240919">
                <a:moveTo>
                  <a:pt x="0" y="0"/>
                </a:moveTo>
                <a:lnTo>
                  <a:pt x="424123" y="0"/>
                </a:lnTo>
                <a:lnTo>
                  <a:pt x="424123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-142515"/>
            </a:stretch>
          </a:blipFill>
        </p:spPr>
      </p:sp>
      <p:sp>
        <p:nvSpPr>
          <p:cNvPr id="123" name="Freeform 123"/>
          <p:cNvSpPr/>
          <p:nvPr/>
        </p:nvSpPr>
        <p:spPr>
          <a:xfrm rot="9392458">
            <a:off x="2616795" y="919446"/>
            <a:ext cx="282748" cy="160613"/>
          </a:xfrm>
          <a:custGeom>
            <a:avLst/>
            <a:gdLst/>
            <a:ahLst/>
            <a:cxnLst/>
            <a:rect l="l" t="t" r="r" b="b"/>
            <a:pathLst>
              <a:path w="424122" h="240919">
                <a:moveTo>
                  <a:pt x="0" y="0"/>
                </a:moveTo>
                <a:lnTo>
                  <a:pt x="424122" y="0"/>
                </a:lnTo>
                <a:lnTo>
                  <a:pt x="424122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-142515"/>
            </a:stretch>
          </a:blipFill>
        </p:spPr>
      </p:sp>
      <p:sp>
        <p:nvSpPr>
          <p:cNvPr id="124" name="Freeform 124"/>
          <p:cNvSpPr/>
          <p:nvPr/>
        </p:nvSpPr>
        <p:spPr>
          <a:xfrm rot="10639938">
            <a:off x="4249461" y="231791"/>
            <a:ext cx="282748" cy="160613"/>
          </a:xfrm>
          <a:custGeom>
            <a:avLst/>
            <a:gdLst/>
            <a:ahLst/>
            <a:cxnLst/>
            <a:rect l="l" t="t" r="r" b="b"/>
            <a:pathLst>
              <a:path w="424122" h="240919">
                <a:moveTo>
                  <a:pt x="0" y="0"/>
                </a:moveTo>
                <a:lnTo>
                  <a:pt x="424122" y="0"/>
                </a:lnTo>
                <a:lnTo>
                  <a:pt x="424122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2515"/>
            </a:stretch>
          </a:blipFill>
        </p:spPr>
      </p:sp>
      <p:sp>
        <p:nvSpPr>
          <p:cNvPr id="125" name="Freeform 125"/>
          <p:cNvSpPr/>
          <p:nvPr/>
        </p:nvSpPr>
        <p:spPr>
          <a:xfrm rot="9413458">
            <a:off x="2959507" y="414539"/>
            <a:ext cx="282748" cy="160613"/>
          </a:xfrm>
          <a:custGeom>
            <a:avLst/>
            <a:gdLst/>
            <a:ahLst/>
            <a:cxnLst/>
            <a:rect l="l" t="t" r="r" b="b"/>
            <a:pathLst>
              <a:path w="424122" h="240919">
                <a:moveTo>
                  <a:pt x="0" y="0"/>
                </a:moveTo>
                <a:lnTo>
                  <a:pt x="424122" y="0"/>
                </a:lnTo>
                <a:lnTo>
                  <a:pt x="424122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2515"/>
            </a:stretch>
          </a:blipFill>
        </p:spPr>
      </p:sp>
      <p:sp>
        <p:nvSpPr>
          <p:cNvPr id="126" name="Freeform 126"/>
          <p:cNvSpPr/>
          <p:nvPr/>
        </p:nvSpPr>
        <p:spPr>
          <a:xfrm rot="10252925">
            <a:off x="3394762" y="296531"/>
            <a:ext cx="282748" cy="160613"/>
          </a:xfrm>
          <a:custGeom>
            <a:avLst/>
            <a:gdLst/>
            <a:ahLst/>
            <a:cxnLst/>
            <a:rect l="l" t="t" r="r" b="b"/>
            <a:pathLst>
              <a:path w="424122" h="240919">
                <a:moveTo>
                  <a:pt x="0" y="0"/>
                </a:moveTo>
                <a:lnTo>
                  <a:pt x="424122" y="0"/>
                </a:lnTo>
                <a:lnTo>
                  <a:pt x="424122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2515"/>
            </a:stretch>
          </a:blipFill>
        </p:spPr>
      </p:sp>
      <p:sp>
        <p:nvSpPr>
          <p:cNvPr id="127" name="Freeform 127"/>
          <p:cNvSpPr/>
          <p:nvPr/>
        </p:nvSpPr>
        <p:spPr>
          <a:xfrm rot="10639938">
            <a:off x="3809701" y="246592"/>
            <a:ext cx="282748" cy="160613"/>
          </a:xfrm>
          <a:custGeom>
            <a:avLst/>
            <a:gdLst/>
            <a:ahLst/>
            <a:cxnLst/>
            <a:rect l="l" t="t" r="r" b="b"/>
            <a:pathLst>
              <a:path w="424122" h="240919">
                <a:moveTo>
                  <a:pt x="0" y="0"/>
                </a:moveTo>
                <a:lnTo>
                  <a:pt x="424122" y="0"/>
                </a:lnTo>
                <a:lnTo>
                  <a:pt x="424122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2515"/>
            </a:stretch>
          </a:blipFill>
        </p:spPr>
      </p:sp>
      <p:sp>
        <p:nvSpPr>
          <p:cNvPr id="128" name="Freeform 128"/>
          <p:cNvSpPr/>
          <p:nvPr/>
        </p:nvSpPr>
        <p:spPr>
          <a:xfrm rot="9413458">
            <a:off x="2082025" y="747379"/>
            <a:ext cx="282748" cy="160613"/>
          </a:xfrm>
          <a:custGeom>
            <a:avLst/>
            <a:gdLst/>
            <a:ahLst/>
            <a:cxnLst/>
            <a:rect l="l" t="t" r="r" b="b"/>
            <a:pathLst>
              <a:path w="424122" h="240919">
                <a:moveTo>
                  <a:pt x="0" y="0"/>
                </a:moveTo>
                <a:lnTo>
                  <a:pt x="424122" y="0"/>
                </a:lnTo>
                <a:lnTo>
                  <a:pt x="424122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2515"/>
            </a:stretch>
          </a:blipFill>
        </p:spPr>
      </p:sp>
      <p:sp>
        <p:nvSpPr>
          <p:cNvPr id="129" name="Freeform 129"/>
          <p:cNvSpPr/>
          <p:nvPr/>
        </p:nvSpPr>
        <p:spPr>
          <a:xfrm rot="9413458">
            <a:off x="2533908" y="547227"/>
            <a:ext cx="282748" cy="160613"/>
          </a:xfrm>
          <a:custGeom>
            <a:avLst/>
            <a:gdLst/>
            <a:ahLst/>
            <a:cxnLst/>
            <a:rect l="l" t="t" r="r" b="b"/>
            <a:pathLst>
              <a:path w="424122" h="240919">
                <a:moveTo>
                  <a:pt x="0" y="0"/>
                </a:moveTo>
                <a:lnTo>
                  <a:pt x="424123" y="0"/>
                </a:lnTo>
                <a:lnTo>
                  <a:pt x="424123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2515"/>
            </a:stretch>
          </a:blipFill>
        </p:spPr>
      </p:sp>
      <p:sp>
        <p:nvSpPr>
          <p:cNvPr id="130" name="Freeform 130"/>
          <p:cNvSpPr/>
          <p:nvPr/>
        </p:nvSpPr>
        <p:spPr>
          <a:xfrm rot="8632049">
            <a:off x="1146609" y="1232753"/>
            <a:ext cx="282748" cy="160613"/>
          </a:xfrm>
          <a:custGeom>
            <a:avLst/>
            <a:gdLst/>
            <a:ahLst/>
            <a:cxnLst/>
            <a:rect l="l" t="t" r="r" b="b"/>
            <a:pathLst>
              <a:path w="424122" h="240919">
                <a:moveTo>
                  <a:pt x="0" y="0"/>
                </a:moveTo>
                <a:lnTo>
                  <a:pt x="424122" y="0"/>
                </a:lnTo>
                <a:lnTo>
                  <a:pt x="424122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2515"/>
            </a:stretch>
          </a:blipFill>
        </p:spPr>
      </p:sp>
      <p:sp>
        <p:nvSpPr>
          <p:cNvPr id="131" name="Freeform 131"/>
          <p:cNvSpPr/>
          <p:nvPr/>
        </p:nvSpPr>
        <p:spPr>
          <a:xfrm rot="9413458">
            <a:off x="1608387" y="955182"/>
            <a:ext cx="282748" cy="160613"/>
          </a:xfrm>
          <a:custGeom>
            <a:avLst/>
            <a:gdLst/>
            <a:ahLst/>
            <a:cxnLst/>
            <a:rect l="l" t="t" r="r" b="b"/>
            <a:pathLst>
              <a:path w="424122" h="240919">
                <a:moveTo>
                  <a:pt x="0" y="0"/>
                </a:moveTo>
                <a:lnTo>
                  <a:pt x="424123" y="0"/>
                </a:lnTo>
                <a:lnTo>
                  <a:pt x="424123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2515"/>
            </a:stretch>
          </a:blipFill>
        </p:spPr>
      </p:sp>
      <p:sp>
        <p:nvSpPr>
          <p:cNvPr id="132" name="Freeform 132"/>
          <p:cNvSpPr/>
          <p:nvPr/>
        </p:nvSpPr>
        <p:spPr>
          <a:xfrm rot="-10014521">
            <a:off x="1493514" y="2339474"/>
            <a:ext cx="274314" cy="160613"/>
          </a:xfrm>
          <a:custGeom>
            <a:avLst/>
            <a:gdLst/>
            <a:ahLst/>
            <a:cxnLst/>
            <a:rect l="l" t="t" r="r" b="b"/>
            <a:pathLst>
              <a:path w="411471" h="240919">
                <a:moveTo>
                  <a:pt x="0" y="0"/>
                </a:moveTo>
                <a:lnTo>
                  <a:pt x="411472" y="0"/>
                </a:lnTo>
                <a:lnTo>
                  <a:pt x="411472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-149971"/>
            </a:stretch>
          </a:blipFill>
        </p:spPr>
      </p:sp>
      <p:sp>
        <p:nvSpPr>
          <p:cNvPr id="133" name="Freeform 133"/>
          <p:cNvSpPr/>
          <p:nvPr/>
        </p:nvSpPr>
        <p:spPr>
          <a:xfrm rot="-10014521">
            <a:off x="1892501" y="2433848"/>
            <a:ext cx="274314" cy="160613"/>
          </a:xfrm>
          <a:custGeom>
            <a:avLst/>
            <a:gdLst/>
            <a:ahLst/>
            <a:cxnLst/>
            <a:rect l="l" t="t" r="r" b="b"/>
            <a:pathLst>
              <a:path w="411471" h="240919">
                <a:moveTo>
                  <a:pt x="0" y="0"/>
                </a:moveTo>
                <a:lnTo>
                  <a:pt x="411471" y="0"/>
                </a:lnTo>
                <a:lnTo>
                  <a:pt x="411471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-149971"/>
            </a:stretch>
          </a:blipFill>
        </p:spPr>
      </p:sp>
      <p:sp>
        <p:nvSpPr>
          <p:cNvPr id="134" name="Freeform 134"/>
          <p:cNvSpPr/>
          <p:nvPr/>
        </p:nvSpPr>
        <p:spPr>
          <a:xfrm rot="-10014521">
            <a:off x="2303984" y="2525149"/>
            <a:ext cx="274314" cy="160613"/>
          </a:xfrm>
          <a:custGeom>
            <a:avLst/>
            <a:gdLst/>
            <a:ahLst/>
            <a:cxnLst/>
            <a:rect l="l" t="t" r="r" b="b"/>
            <a:pathLst>
              <a:path w="411471" h="240919">
                <a:moveTo>
                  <a:pt x="0" y="0"/>
                </a:moveTo>
                <a:lnTo>
                  <a:pt x="411471" y="0"/>
                </a:lnTo>
                <a:lnTo>
                  <a:pt x="411471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-149971"/>
            </a:stretch>
          </a:blipFill>
        </p:spPr>
      </p:sp>
      <p:sp>
        <p:nvSpPr>
          <p:cNvPr id="135" name="Freeform 135"/>
          <p:cNvSpPr/>
          <p:nvPr/>
        </p:nvSpPr>
        <p:spPr>
          <a:xfrm rot="-9323332">
            <a:off x="1382352" y="2610212"/>
            <a:ext cx="287622" cy="160613"/>
          </a:xfrm>
          <a:custGeom>
            <a:avLst/>
            <a:gdLst/>
            <a:ahLst/>
            <a:cxnLst/>
            <a:rect l="l" t="t" r="r" b="b"/>
            <a:pathLst>
              <a:path w="431433" h="240919">
                <a:moveTo>
                  <a:pt x="0" y="0"/>
                </a:moveTo>
                <a:lnTo>
                  <a:pt x="431433" y="0"/>
                </a:lnTo>
                <a:lnTo>
                  <a:pt x="431433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38405"/>
            </a:stretch>
          </a:blipFill>
        </p:spPr>
      </p:sp>
      <p:sp>
        <p:nvSpPr>
          <p:cNvPr id="136" name="Freeform 136"/>
          <p:cNvSpPr/>
          <p:nvPr/>
        </p:nvSpPr>
        <p:spPr>
          <a:xfrm rot="-9323332">
            <a:off x="1770571" y="2797952"/>
            <a:ext cx="287622" cy="160613"/>
          </a:xfrm>
          <a:custGeom>
            <a:avLst/>
            <a:gdLst/>
            <a:ahLst/>
            <a:cxnLst/>
            <a:rect l="l" t="t" r="r" b="b"/>
            <a:pathLst>
              <a:path w="431433" h="240919">
                <a:moveTo>
                  <a:pt x="0" y="0"/>
                </a:moveTo>
                <a:lnTo>
                  <a:pt x="431433" y="0"/>
                </a:lnTo>
                <a:lnTo>
                  <a:pt x="431433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38405"/>
            </a:stretch>
          </a:blipFill>
        </p:spPr>
      </p:sp>
      <p:sp>
        <p:nvSpPr>
          <p:cNvPr id="137" name="Freeform 137"/>
          <p:cNvSpPr/>
          <p:nvPr/>
        </p:nvSpPr>
        <p:spPr>
          <a:xfrm rot="-9323332">
            <a:off x="2154277" y="2969129"/>
            <a:ext cx="287622" cy="160613"/>
          </a:xfrm>
          <a:custGeom>
            <a:avLst/>
            <a:gdLst/>
            <a:ahLst/>
            <a:cxnLst/>
            <a:rect l="l" t="t" r="r" b="b"/>
            <a:pathLst>
              <a:path w="431433" h="240919">
                <a:moveTo>
                  <a:pt x="0" y="0"/>
                </a:moveTo>
                <a:lnTo>
                  <a:pt x="431433" y="0"/>
                </a:lnTo>
                <a:lnTo>
                  <a:pt x="431433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38405"/>
            </a:stretch>
          </a:blipFill>
        </p:spPr>
      </p:sp>
      <p:sp>
        <p:nvSpPr>
          <p:cNvPr id="138" name="Freeform 138"/>
          <p:cNvSpPr/>
          <p:nvPr/>
        </p:nvSpPr>
        <p:spPr>
          <a:xfrm rot="-9323332">
            <a:off x="2567376" y="3133629"/>
            <a:ext cx="287622" cy="160613"/>
          </a:xfrm>
          <a:custGeom>
            <a:avLst/>
            <a:gdLst/>
            <a:ahLst/>
            <a:cxnLst/>
            <a:rect l="l" t="t" r="r" b="b"/>
            <a:pathLst>
              <a:path w="431433" h="240919">
                <a:moveTo>
                  <a:pt x="0" y="0"/>
                </a:moveTo>
                <a:lnTo>
                  <a:pt x="431433" y="0"/>
                </a:lnTo>
                <a:lnTo>
                  <a:pt x="431433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38405"/>
            </a:stretch>
          </a:blipFill>
        </p:spPr>
      </p:sp>
      <p:sp>
        <p:nvSpPr>
          <p:cNvPr id="139" name="Freeform 139"/>
          <p:cNvSpPr/>
          <p:nvPr/>
        </p:nvSpPr>
        <p:spPr>
          <a:xfrm rot="-9221617">
            <a:off x="2871259" y="3786139"/>
            <a:ext cx="291037" cy="160613"/>
          </a:xfrm>
          <a:custGeom>
            <a:avLst/>
            <a:gdLst/>
            <a:ahLst/>
            <a:cxnLst/>
            <a:rect l="l" t="t" r="r" b="b"/>
            <a:pathLst>
              <a:path w="436555" h="240919">
                <a:moveTo>
                  <a:pt x="0" y="0"/>
                </a:moveTo>
                <a:lnTo>
                  <a:pt x="436555" y="0"/>
                </a:lnTo>
                <a:lnTo>
                  <a:pt x="436555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-135608"/>
            </a:stretch>
          </a:blipFill>
        </p:spPr>
      </p:sp>
      <p:sp>
        <p:nvSpPr>
          <p:cNvPr id="140" name="Freeform 140"/>
          <p:cNvSpPr/>
          <p:nvPr/>
        </p:nvSpPr>
        <p:spPr>
          <a:xfrm rot="-9221617">
            <a:off x="2461660" y="3586767"/>
            <a:ext cx="291037" cy="160613"/>
          </a:xfrm>
          <a:custGeom>
            <a:avLst/>
            <a:gdLst/>
            <a:ahLst/>
            <a:cxnLst/>
            <a:rect l="l" t="t" r="r" b="b"/>
            <a:pathLst>
              <a:path w="436555" h="240919">
                <a:moveTo>
                  <a:pt x="0" y="0"/>
                </a:moveTo>
                <a:lnTo>
                  <a:pt x="436556" y="0"/>
                </a:lnTo>
                <a:lnTo>
                  <a:pt x="436556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-135608"/>
            </a:stretch>
          </a:blipFill>
        </p:spPr>
      </p:sp>
      <p:sp>
        <p:nvSpPr>
          <p:cNvPr id="141" name="Freeform 141"/>
          <p:cNvSpPr/>
          <p:nvPr/>
        </p:nvSpPr>
        <p:spPr>
          <a:xfrm rot="-9221617">
            <a:off x="2082369" y="3386835"/>
            <a:ext cx="291037" cy="160613"/>
          </a:xfrm>
          <a:custGeom>
            <a:avLst/>
            <a:gdLst/>
            <a:ahLst/>
            <a:cxnLst/>
            <a:rect l="l" t="t" r="r" b="b"/>
            <a:pathLst>
              <a:path w="436555" h="240919">
                <a:moveTo>
                  <a:pt x="0" y="0"/>
                </a:moveTo>
                <a:lnTo>
                  <a:pt x="436556" y="0"/>
                </a:lnTo>
                <a:lnTo>
                  <a:pt x="436556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-135608"/>
            </a:stretch>
          </a:blipFill>
        </p:spPr>
      </p:sp>
      <p:sp>
        <p:nvSpPr>
          <p:cNvPr id="142" name="Freeform 142"/>
          <p:cNvSpPr/>
          <p:nvPr/>
        </p:nvSpPr>
        <p:spPr>
          <a:xfrm rot="-9221617">
            <a:off x="1703529" y="3185722"/>
            <a:ext cx="291037" cy="160613"/>
          </a:xfrm>
          <a:custGeom>
            <a:avLst/>
            <a:gdLst/>
            <a:ahLst/>
            <a:cxnLst/>
            <a:rect l="l" t="t" r="r" b="b"/>
            <a:pathLst>
              <a:path w="436555" h="240919">
                <a:moveTo>
                  <a:pt x="0" y="0"/>
                </a:moveTo>
                <a:lnTo>
                  <a:pt x="436555" y="0"/>
                </a:lnTo>
                <a:lnTo>
                  <a:pt x="436555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-135608"/>
            </a:stretch>
          </a:blipFill>
        </p:spPr>
      </p:sp>
      <p:sp>
        <p:nvSpPr>
          <p:cNvPr id="143" name="Freeform 143"/>
          <p:cNvSpPr/>
          <p:nvPr/>
        </p:nvSpPr>
        <p:spPr>
          <a:xfrm rot="-8778515">
            <a:off x="1371867" y="2969129"/>
            <a:ext cx="291037" cy="160613"/>
          </a:xfrm>
          <a:custGeom>
            <a:avLst/>
            <a:gdLst/>
            <a:ahLst/>
            <a:cxnLst/>
            <a:rect l="l" t="t" r="r" b="b"/>
            <a:pathLst>
              <a:path w="436555" h="240919">
                <a:moveTo>
                  <a:pt x="0" y="0"/>
                </a:moveTo>
                <a:lnTo>
                  <a:pt x="436555" y="0"/>
                </a:lnTo>
                <a:lnTo>
                  <a:pt x="436555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-135608"/>
            </a:stretch>
          </a:blipFill>
        </p:spPr>
      </p:sp>
      <p:sp>
        <p:nvSpPr>
          <p:cNvPr id="144" name="Freeform 144"/>
          <p:cNvSpPr/>
          <p:nvPr/>
        </p:nvSpPr>
        <p:spPr>
          <a:xfrm rot="-8328860">
            <a:off x="1086677" y="2715902"/>
            <a:ext cx="291037" cy="160613"/>
          </a:xfrm>
          <a:custGeom>
            <a:avLst/>
            <a:gdLst/>
            <a:ahLst/>
            <a:cxnLst/>
            <a:rect l="l" t="t" r="r" b="b"/>
            <a:pathLst>
              <a:path w="436555" h="240919">
                <a:moveTo>
                  <a:pt x="0" y="0"/>
                </a:moveTo>
                <a:lnTo>
                  <a:pt x="436555" y="0"/>
                </a:lnTo>
                <a:lnTo>
                  <a:pt x="436555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-135608"/>
            </a:stretch>
          </a:blipFill>
        </p:spPr>
      </p:sp>
      <p:sp>
        <p:nvSpPr>
          <p:cNvPr id="145" name="Freeform 145"/>
          <p:cNvSpPr/>
          <p:nvPr/>
        </p:nvSpPr>
        <p:spPr>
          <a:xfrm rot="-10800000">
            <a:off x="3777303" y="4417012"/>
            <a:ext cx="291037" cy="160613"/>
          </a:xfrm>
          <a:custGeom>
            <a:avLst/>
            <a:gdLst/>
            <a:ahLst/>
            <a:cxnLst/>
            <a:rect l="l" t="t" r="r" b="b"/>
            <a:pathLst>
              <a:path w="436555" h="240919">
                <a:moveTo>
                  <a:pt x="0" y="0"/>
                </a:moveTo>
                <a:lnTo>
                  <a:pt x="436556" y="0"/>
                </a:lnTo>
                <a:lnTo>
                  <a:pt x="436556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-135608"/>
            </a:stretch>
          </a:blipFill>
        </p:spPr>
      </p:sp>
      <p:sp>
        <p:nvSpPr>
          <p:cNvPr id="146" name="Freeform 146"/>
          <p:cNvSpPr/>
          <p:nvPr/>
        </p:nvSpPr>
        <p:spPr>
          <a:xfrm rot="-10800000">
            <a:off x="3346566" y="4417012"/>
            <a:ext cx="291037" cy="160613"/>
          </a:xfrm>
          <a:custGeom>
            <a:avLst/>
            <a:gdLst/>
            <a:ahLst/>
            <a:cxnLst/>
            <a:rect l="l" t="t" r="r" b="b"/>
            <a:pathLst>
              <a:path w="436555" h="240919">
                <a:moveTo>
                  <a:pt x="0" y="0"/>
                </a:moveTo>
                <a:lnTo>
                  <a:pt x="436555" y="0"/>
                </a:lnTo>
                <a:lnTo>
                  <a:pt x="436555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-135608"/>
            </a:stretch>
          </a:blipFill>
        </p:spPr>
      </p:sp>
      <p:sp>
        <p:nvSpPr>
          <p:cNvPr id="147" name="Freeform 147"/>
          <p:cNvSpPr/>
          <p:nvPr/>
        </p:nvSpPr>
        <p:spPr>
          <a:xfrm rot="-9456397">
            <a:off x="2959709" y="4324118"/>
            <a:ext cx="291037" cy="160613"/>
          </a:xfrm>
          <a:custGeom>
            <a:avLst/>
            <a:gdLst/>
            <a:ahLst/>
            <a:cxnLst/>
            <a:rect l="l" t="t" r="r" b="b"/>
            <a:pathLst>
              <a:path w="436555" h="240919">
                <a:moveTo>
                  <a:pt x="0" y="0"/>
                </a:moveTo>
                <a:lnTo>
                  <a:pt x="436556" y="0"/>
                </a:lnTo>
                <a:lnTo>
                  <a:pt x="436556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-135608"/>
            </a:stretch>
          </a:blipFill>
        </p:spPr>
      </p:sp>
      <p:sp>
        <p:nvSpPr>
          <p:cNvPr id="148" name="Freeform 148"/>
          <p:cNvSpPr/>
          <p:nvPr/>
        </p:nvSpPr>
        <p:spPr>
          <a:xfrm rot="-9158333">
            <a:off x="2609170" y="4143456"/>
            <a:ext cx="291037" cy="160613"/>
          </a:xfrm>
          <a:custGeom>
            <a:avLst/>
            <a:gdLst/>
            <a:ahLst/>
            <a:cxnLst/>
            <a:rect l="l" t="t" r="r" b="b"/>
            <a:pathLst>
              <a:path w="436555" h="240919">
                <a:moveTo>
                  <a:pt x="0" y="0"/>
                </a:moveTo>
                <a:lnTo>
                  <a:pt x="436555" y="0"/>
                </a:lnTo>
                <a:lnTo>
                  <a:pt x="436555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-135608"/>
            </a:stretch>
          </a:blipFill>
        </p:spPr>
      </p:sp>
      <p:sp>
        <p:nvSpPr>
          <p:cNvPr id="149" name="Freeform 149"/>
          <p:cNvSpPr/>
          <p:nvPr/>
        </p:nvSpPr>
        <p:spPr>
          <a:xfrm rot="-8893081">
            <a:off x="2277027" y="3945528"/>
            <a:ext cx="291037" cy="160613"/>
          </a:xfrm>
          <a:custGeom>
            <a:avLst/>
            <a:gdLst/>
            <a:ahLst/>
            <a:cxnLst/>
            <a:rect l="l" t="t" r="r" b="b"/>
            <a:pathLst>
              <a:path w="436555" h="240919">
                <a:moveTo>
                  <a:pt x="0" y="0"/>
                </a:moveTo>
                <a:lnTo>
                  <a:pt x="436556" y="0"/>
                </a:lnTo>
                <a:lnTo>
                  <a:pt x="436556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-135608"/>
            </a:stretch>
          </a:blipFill>
        </p:spPr>
      </p:sp>
      <p:sp>
        <p:nvSpPr>
          <p:cNvPr id="150" name="Freeform 150"/>
          <p:cNvSpPr/>
          <p:nvPr/>
        </p:nvSpPr>
        <p:spPr>
          <a:xfrm rot="-7501153">
            <a:off x="847419" y="2813270"/>
            <a:ext cx="291037" cy="160613"/>
          </a:xfrm>
          <a:custGeom>
            <a:avLst/>
            <a:gdLst/>
            <a:ahLst/>
            <a:cxnLst/>
            <a:rect l="l" t="t" r="r" b="b"/>
            <a:pathLst>
              <a:path w="436555" h="240919">
                <a:moveTo>
                  <a:pt x="0" y="0"/>
                </a:moveTo>
                <a:lnTo>
                  <a:pt x="436556" y="0"/>
                </a:lnTo>
                <a:lnTo>
                  <a:pt x="436556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-135608"/>
            </a:stretch>
          </a:blipFill>
        </p:spPr>
      </p:sp>
      <p:sp>
        <p:nvSpPr>
          <p:cNvPr id="151" name="Freeform 151"/>
          <p:cNvSpPr/>
          <p:nvPr/>
        </p:nvSpPr>
        <p:spPr>
          <a:xfrm rot="-8377430">
            <a:off x="1086677" y="3076712"/>
            <a:ext cx="291037" cy="160613"/>
          </a:xfrm>
          <a:custGeom>
            <a:avLst/>
            <a:gdLst/>
            <a:ahLst/>
            <a:cxnLst/>
            <a:rect l="l" t="t" r="r" b="b"/>
            <a:pathLst>
              <a:path w="436555" h="240919">
                <a:moveTo>
                  <a:pt x="0" y="0"/>
                </a:moveTo>
                <a:lnTo>
                  <a:pt x="436555" y="0"/>
                </a:lnTo>
                <a:lnTo>
                  <a:pt x="436555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-135608"/>
            </a:stretch>
          </a:blipFill>
        </p:spPr>
      </p:sp>
      <p:sp>
        <p:nvSpPr>
          <p:cNvPr id="152" name="Freeform 152"/>
          <p:cNvSpPr/>
          <p:nvPr/>
        </p:nvSpPr>
        <p:spPr>
          <a:xfrm rot="-8566605">
            <a:off x="1369122" y="3317182"/>
            <a:ext cx="291037" cy="160613"/>
          </a:xfrm>
          <a:custGeom>
            <a:avLst/>
            <a:gdLst/>
            <a:ahLst/>
            <a:cxnLst/>
            <a:rect l="l" t="t" r="r" b="b"/>
            <a:pathLst>
              <a:path w="436555" h="240919">
                <a:moveTo>
                  <a:pt x="0" y="0"/>
                </a:moveTo>
                <a:lnTo>
                  <a:pt x="436556" y="0"/>
                </a:lnTo>
                <a:lnTo>
                  <a:pt x="436556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-135608"/>
            </a:stretch>
          </a:blipFill>
        </p:spPr>
      </p:sp>
      <p:sp>
        <p:nvSpPr>
          <p:cNvPr id="153" name="Freeform 153"/>
          <p:cNvSpPr/>
          <p:nvPr/>
        </p:nvSpPr>
        <p:spPr>
          <a:xfrm rot="-8566605">
            <a:off x="1649606" y="3518626"/>
            <a:ext cx="291037" cy="160613"/>
          </a:xfrm>
          <a:custGeom>
            <a:avLst/>
            <a:gdLst/>
            <a:ahLst/>
            <a:cxnLst/>
            <a:rect l="l" t="t" r="r" b="b"/>
            <a:pathLst>
              <a:path w="436555" h="240919">
                <a:moveTo>
                  <a:pt x="0" y="0"/>
                </a:moveTo>
                <a:lnTo>
                  <a:pt x="436555" y="0"/>
                </a:lnTo>
                <a:lnTo>
                  <a:pt x="436555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-135608"/>
            </a:stretch>
          </a:blipFill>
        </p:spPr>
      </p:sp>
      <p:sp>
        <p:nvSpPr>
          <p:cNvPr id="154" name="Freeform 154"/>
          <p:cNvSpPr/>
          <p:nvPr/>
        </p:nvSpPr>
        <p:spPr>
          <a:xfrm rot="-8721573">
            <a:off x="1946578" y="3736192"/>
            <a:ext cx="291037" cy="160613"/>
          </a:xfrm>
          <a:custGeom>
            <a:avLst/>
            <a:gdLst/>
            <a:ahLst/>
            <a:cxnLst/>
            <a:rect l="l" t="t" r="r" b="b"/>
            <a:pathLst>
              <a:path w="436555" h="240919">
                <a:moveTo>
                  <a:pt x="0" y="0"/>
                </a:moveTo>
                <a:lnTo>
                  <a:pt x="436555" y="0"/>
                </a:lnTo>
                <a:lnTo>
                  <a:pt x="436555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-135608"/>
            </a:stretch>
          </a:blipFill>
        </p:spPr>
      </p:sp>
      <p:sp>
        <p:nvSpPr>
          <p:cNvPr id="155" name="Freeform 155"/>
          <p:cNvSpPr/>
          <p:nvPr/>
        </p:nvSpPr>
        <p:spPr>
          <a:xfrm rot="5400000">
            <a:off x="2664866" y="5359300"/>
            <a:ext cx="282748" cy="160613"/>
          </a:xfrm>
          <a:custGeom>
            <a:avLst/>
            <a:gdLst/>
            <a:ahLst/>
            <a:cxnLst/>
            <a:rect l="l" t="t" r="r" b="b"/>
            <a:pathLst>
              <a:path w="424122" h="240919">
                <a:moveTo>
                  <a:pt x="0" y="0"/>
                </a:moveTo>
                <a:lnTo>
                  <a:pt x="424122" y="0"/>
                </a:lnTo>
                <a:lnTo>
                  <a:pt x="424122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-142515"/>
            </a:stretch>
          </a:blipFill>
        </p:spPr>
      </p:sp>
      <p:sp>
        <p:nvSpPr>
          <p:cNvPr id="156" name="Freeform 156"/>
          <p:cNvSpPr/>
          <p:nvPr/>
        </p:nvSpPr>
        <p:spPr>
          <a:xfrm>
            <a:off x="367840" y="4947863"/>
            <a:ext cx="4876800" cy="237744"/>
          </a:xfrm>
          <a:custGeom>
            <a:avLst/>
            <a:gdLst/>
            <a:ahLst/>
            <a:cxnLst/>
            <a:rect l="l" t="t" r="r" b="b"/>
            <a:pathLst>
              <a:path w="7315200" h="356616">
                <a:moveTo>
                  <a:pt x="0" y="0"/>
                </a:moveTo>
                <a:lnTo>
                  <a:pt x="7315200" y="0"/>
                </a:lnTo>
                <a:lnTo>
                  <a:pt x="7315200" y="356616"/>
                </a:lnTo>
                <a:lnTo>
                  <a:pt x="0" y="356616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  <a:ln>
            <a:noFill/>
          </a:ln>
        </p:spPr>
      </p:sp>
      <p:grpSp>
        <p:nvGrpSpPr>
          <p:cNvPr id="157" name="Group 157"/>
          <p:cNvGrpSpPr/>
          <p:nvPr/>
        </p:nvGrpSpPr>
        <p:grpSpPr>
          <a:xfrm>
            <a:off x="2673893" y="1042606"/>
            <a:ext cx="2137095" cy="734658"/>
            <a:chOff x="0" y="0"/>
            <a:chExt cx="4274190" cy="1469316"/>
          </a:xfrm>
        </p:grpSpPr>
        <p:grpSp>
          <p:nvGrpSpPr>
            <p:cNvPr id="158" name="Group 158"/>
            <p:cNvGrpSpPr/>
            <p:nvPr/>
          </p:nvGrpSpPr>
          <p:grpSpPr>
            <a:xfrm rot="5400000">
              <a:off x="3940125" y="1135252"/>
              <a:ext cx="320929" cy="347200"/>
              <a:chOff x="-62739" y="76200"/>
              <a:chExt cx="812800" cy="879335"/>
            </a:xfrm>
          </p:grpSpPr>
          <p:sp>
            <p:nvSpPr>
              <p:cNvPr id="159" name="Freeform 159"/>
              <p:cNvSpPr/>
              <p:nvPr/>
            </p:nvSpPr>
            <p:spPr>
              <a:xfrm>
                <a:off x="-62739" y="142735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7B2"/>
              </a:solidFill>
            </p:spPr>
          </p:sp>
          <p:sp>
            <p:nvSpPr>
              <p:cNvPr id="160" name="TextBox 16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15313" tIns="15313" rIns="15313" bIns="15313" rtlCol="0" anchor="ctr"/>
              <a:lstStyle/>
              <a:p>
                <a:pPr algn="ctr">
                  <a:lnSpc>
                    <a:spcPts val="829"/>
                  </a:lnSpc>
                </a:pPr>
                <a:endParaRPr sz="1200"/>
              </a:p>
            </p:txBody>
          </p:sp>
        </p:grpSp>
        <p:grpSp>
          <p:nvGrpSpPr>
            <p:cNvPr id="161" name="Group 161"/>
            <p:cNvGrpSpPr/>
            <p:nvPr/>
          </p:nvGrpSpPr>
          <p:grpSpPr>
            <a:xfrm rot="-10800000">
              <a:off x="0" y="301806"/>
              <a:ext cx="3379383" cy="644777"/>
              <a:chOff x="0" y="0"/>
              <a:chExt cx="2130011" cy="406400"/>
            </a:xfrm>
          </p:grpSpPr>
          <p:sp>
            <p:nvSpPr>
              <p:cNvPr id="162" name="Freeform 162"/>
              <p:cNvSpPr/>
              <p:nvPr/>
            </p:nvSpPr>
            <p:spPr>
              <a:xfrm>
                <a:off x="0" y="0"/>
                <a:ext cx="213001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130011" h="406400">
                    <a:moveTo>
                      <a:pt x="1926811" y="0"/>
                    </a:moveTo>
                    <a:cubicBezTo>
                      <a:pt x="2039035" y="0"/>
                      <a:pt x="2130011" y="90976"/>
                      <a:pt x="2130011" y="203200"/>
                    </a:cubicBezTo>
                    <a:cubicBezTo>
                      <a:pt x="2130011" y="315424"/>
                      <a:pt x="2039035" y="406400"/>
                      <a:pt x="1926811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00000"/>
                </a:solidFill>
                <a:prstDash val="dash"/>
                <a:miter/>
              </a:ln>
            </p:spPr>
          </p:sp>
          <p:sp>
            <p:nvSpPr>
              <p:cNvPr id="163" name="TextBox 163"/>
              <p:cNvSpPr txBox="1"/>
              <p:nvPr/>
            </p:nvSpPr>
            <p:spPr>
              <a:xfrm>
                <a:off x="0" y="-28575"/>
                <a:ext cx="2130011" cy="434975"/>
              </a:xfrm>
              <a:prstGeom prst="rect">
                <a:avLst/>
              </a:prstGeom>
            </p:spPr>
            <p:txBody>
              <a:bodyPr lIns="30449" tIns="30449" rIns="30449" bIns="30449" rtlCol="0" anchor="ctr"/>
              <a:lstStyle/>
              <a:p>
                <a:pPr algn="ctr">
                  <a:lnSpc>
                    <a:spcPts val="1594"/>
                  </a:lnSpc>
                </a:pPr>
                <a:endParaRPr sz="1200"/>
              </a:p>
            </p:txBody>
          </p:sp>
        </p:grpSp>
        <p:grpSp>
          <p:nvGrpSpPr>
            <p:cNvPr id="164" name="Group 164"/>
            <p:cNvGrpSpPr/>
            <p:nvPr/>
          </p:nvGrpSpPr>
          <p:grpSpPr>
            <a:xfrm rot="5400000">
              <a:off x="2206820" y="0"/>
              <a:ext cx="1248388" cy="1248388"/>
              <a:chOff x="0" y="0"/>
              <a:chExt cx="812800" cy="812800"/>
            </a:xfrm>
          </p:grpSpPr>
          <p:sp>
            <p:nvSpPr>
              <p:cNvPr id="165" name="Freeform 16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7B2"/>
              </a:solidFill>
            </p:spPr>
          </p:sp>
          <p:sp>
            <p:nvSpPr>
              <p:cNvPr id="166" name="TextBox 166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15313" tIns="15313" rIns="15313" bIns="15313" rtlCol="0" anchor="ctr"/>
              <a:lstStyle/>
              <a:p>
                <a:pPr algn="ctr">
                  <a:lnSpc>
                    <a:spcPts val="829"/>
                  </a:lnSpc>
                </a:pPr>
                <a:endParaRPr sz="1200"/>
              </a:p>
            </p:txBody>
          </p:sp>
        </p:grpSp>
        <p:sp>
          <p:nvSpPr>
            <p:cNvPr id="167" name="Freeform 167"/>
            <p:cNvSpPr/>
            <p:nvPr/>
          </p:nvSpPr>
          <p:spPr>
            <a:xfrm rot="-9106589">
              <a:off x="3408066" y="906251"/>
              <a:ext cx="542077" cy="332459"/>
            </a:xfrm>
            <a:custGeom>
              <a:avLst/>
              <a:gdLst/>
              <a:ahLst/>
              <a:cxnLst/>
              <a:rect l="l" t="t" r="r" b="b"/>
              <a:pathLst>
                <a:path w="542077" h="332459">
                  <a:moveTo>
                    <a:pt x="0" y="0"/>
                  </a:moveTo>
                  <a:lnTo>
                    <a:pt x="542078" y="0"/>
                  </a:lnTo>
                  <a:lnTo>
                    <a:pt x="542078" y="332459"/>
                  </a:lnTo>
                  <a:lnTo>
                    <a:pt x="0" y="332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-161840"/>
              </a:stretch>
            </a:blipFill>
          </p:spPr>
        </p:sp>
        <p:sp>
          <p:nvSpPr>
            <p:cNvPr id="168" name="Freeform 168"/>
            <p:cNvSpPr/>
            <p:nvPr/>
          </p:nvSpPr>
          <p:spPr>
            <a:xfrm>
              <a:off x="2528879" y="186798"/>
              <a:ext cx="630804" cy="901148"/>
            </a:xfrm>
            <a:custGeom>
              <a:avLst/>
              <a:gdLst/>
              <a:ahLst/>
              <a:cxnLst/>
              <a:rect l="l" t="t" r="r" b="b"/>
              <a:pathLst>
                <a:path w="630804" h="901148">
                  <a:moveTo>
                    <a:pt x="0" y="0"/>
                  </a:moveTo>
                  <a:lnTo>
                    <a:pt x="630804" y="0"/>
                  </a:lnTo>
                  <a:lnTo>
                    <a:pt x="630804" y="901148"/>
                  </a:lnTo>
                  <a:lnTo>
                    <a:pt x="0" y="901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9" name="TextBox 169"/>
            <p:cNvSpPr txBox="1"/>
            <p:nvPr/>
          </p:nvSpPr>
          <p:spPr>
            <a:xfrm>
              <a:off x="190976" y="483512"/>
              <a:ext cx="1880154" cy="2821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44"/>
                </a:lnSpc>
                <a:spcBef>
                  <a:spcPct val="0"/>
                </a:spcBef>
              </a:pPr>
              <a:r>
                <a:rPr lang="en-US" sz="1090" dirty="0">
                  <a:solidFill>
                    <a:srgbClr val="000000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Streaming Service</a:t>
              </a:r>
            </a:p>
          </p:txBody>
        </p:sp>
      </p:grpSp>
      <p:sp>
        <p:nvSpPr>
          <p:cNvPr id="170" name="TextBox 170"/>
          <p:cNvSpPr txBox="1"/>
          <p:nvPr/>
        </p:nvSpPr>
        <p:spPr>
          <a:xfrm rot="16418">
            <a:off x="238234" y="1750903"/>
            <a:ext cx="1115047" cy="667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8"/>
              </a:lnSpc>
            </a:pPr>
            <a:r>
              <a:rPr lang="en-US" sz="2000" spc="57" dirty="0">
                <a:solidFill>
                  <a:schemeClr val="tx1">
                    <a:lumMod val="75000"/>
                    <a:lumOff val="25000"/>
                  </a:schemeClr>
                </a:solidFill>
                <a:latin typeface="League Gothic"/>
                <a:ea typeface="League Gothic"/>
                <a:cs typeface="League Gothic"/>
                <a:sym typeface="League Gothic"/>
              </a:rPr>
              <a:t>MENTAL HEALTH</a:t>
            </a:r>
          </a:p>
        </p:txBody>
      </p:sp>
      <p:grpSp>
        <p:nvGrpSpPr>
          <p:cNvPr id="171" name="Group 171"/>
          <p:cNvGrpSpPr/>
          <p:nvPr/>
        </p:nvGrpSpPr>
        <p:grpSpPr>
          <a:xfrm>
            <a:off x="4142985" y="3492732"/>
            <a:ext cx="1465107" cy="1315925"/>
            <a:chOff x="0" y="30088"/>
            <a:chExt cx="2930214" cy="2631849"/>
          </a:xfrm>
        </p:grpSpPr>
        <p:grpSp>
          <p:nvGrpSpPr>
            <p:cNvPr id="172" name="Group 172"/>
            <p:cNvGrpSpPr/>
            <p:nvPr/>
          </p:nvGrpSpPr>
          <p:grpSpPr>
            <a:xfrm rot="5400000">
              <a:off x="2588379" y="39594"/>
              <a:ext cx="339942" cy="320929"/>
              <a:chOff x="76200" y="65687"/>
              <a:chExt cx="860953" cy="812800"/>
            </a:xfrm>
          </p:grpSpPr>
          <p:sp>
            <p:nvSpPr>
              <p:cNvPr id="173" name="Freeform 173"/>
              <p:cNvSpPr/>
              <p:nvPr/>
            </p:nvSpPr>
            <p:spPr>
              <a:xfrm>
                <a:off x="124353" y="65687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98BB5"/>
              </a:solidFill>
            </p:spPr>
          </p:sp>
          <p:sp>
            <p:nvSpPr>
              <p:cNvPr id="174" name="TextBox 17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15313" tIns="15313" rIns="15313" bIns="15313" rtlCol="0" anchor="ctr"/>
              <a:lstStyle/>
              <a:p>
                <a:pPr algn="ctr">
                  <a:lnSpc>
                    <a:spcPts val="829"/>
                  </a:lnSpc>
                </a:pPr>
                <a:endParaRPr sz="1200"/>
              </a:p>
            </p:txBody>
          </p:sp>
        </p:grpSp>
        <p:sp>
          <p:nvSpPr>
            <p:cNvPr id="175" name="Freeform 175"/>
            <p:cNvSpPr/>
            <p:nvPr/>
          </p:nvSpPr>
          <p:spPr>
            <a:xfrm rot="6102515">
              <a:off x="2325895" y="588273"/>
              <a:ext cx="582074" cy="321225"/>
            </a:xfrm>
            <a:custGeom>
              <a:avLst/>
              <a:gdLst/>
              <a:ahLst/>
              <a:cxnLst/>
              <a:rect l="l" t="t" r="r" b="b"/>
              <a:pathLst>
                <a:path w="582074" h="321225">
                  <a:moveTo>
                    <a:pt x="0" y="0"/>
                  </a:moveTo>
                  <a:lnTo>
                    <a:pt x="582073" y="0"/>
                  </a:lnTo>
                  <a:lnTo>
                    <a:pt x="582073" y="321225"/>
                  </a:lnTo>
                  <a:lnTo>
                    <a:pt x="0" y="321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 l="-135608"/>
              </a:stretch>
            </a:blipFill>
          </p:spPr>
        </p:sp>
        <p:grpSp>
          <p:nvGrpSpPr>
            <p:cNvPr id="176" name="Group 176"/>
            <p:cNvGrpSpPr/>
            <p:nvPr/>
          </p:nvGrpSpPr>
          <p:grpSpPr>
            <a:xfrm rot="-10800000">
              <a:off x="0" y="1684518"/>
              <a:ext cx="2463381" cy="644777"/>
              <a:chOff x="0" y="0"/>
              <a:chExt cx="1552658" cy="406400"/>
            </a:xfrm>
          </p:grpSpPr>
          <p:sp>
            <p:nvSpPr>
              <p:cNvPr id="177" name="Freeform 177"/>
              <p:cNvSpPr/>
              <p:nvPr/>
            </p:nvSpPr>
            <p:spPr>
              <a:xfrm>
                <a:off x="0" y="0"/>
                <a:ext cx="1552658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552658" h="406400">
                    <a:moveTo>
                      <a:pt x="1349458" y="0"/>
                    </a:moveTo>
                    <a:cubicBezTo>
                      <a:pt x="1461683" y="0"/>
                      <a:pt x="1552658" y="90976"/>
                      <a:pt x="1552658" y="203200"/>
                    </a:cubicBezTo>
                    <a:cubicBezTo>
                      <a:pt x="1552658" y="315424"/>
                      <a:pt x="1461683" y="406400"/>
                      <a:pt x="1349458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00000"/>
                </a:solidFill>
                <a:prstDash val="dash"/>
                <a:miter/>
              </a:ln>
            </p:spPr>
          </p:sp>
          <p:sp>
            <p:nvSpPr>
              <p:cNvPr id="178" name="TextBox 178"/>
              <p:cNvSpPr txBox="1"/>
              <p:nvPr/>
            </p:nvSpPr>
            <p:spPr>
              <a:xfrm>
                <a:off x="0" y="-28575"/>
                <a:ext cx="1552658" cy="434975"/>
              </a:xfrm>
              <a:prstGeom prst="rect">
                <a:avLst/>
              </a:prstGeom>
            </p:spPr>
            <p:txBody>
              <a:bodyPr lIns="30449" tIns="30449" rIns="30449" bIns="30449" rtlCol="0" anchor="ctr"/>
              <a:lstStyle/>
              <a:p>
                <a:pPr algn="ctr">
                  <a:lnSpc>
                    <a:spcPts val="1594"/>
                  </a:lnSpc>
                </a:pPr>
                <a:endParaRPr sz="1200"/>
              </a:p>
            </p:txBody>
          </p:sp>
        </p:grpSp>
        <p:grpSp>
          <p:nvGrpSpPr>
            <p:cNvPr id="179" name="Group 179"/>
            <p:cNvGrpSpPr/>
            <p:nvPr/>
          </p:nvGrpSpPr>
          <p:grpSpPr>
            <a:xfrm rot="5400000">
              <a:off x="1681826" y="1413549"/>
              <a:ext cx="1248388" cy="1248388"/>
              <a:chOff x="0" y="0"/>
              <a:chExt cx="812800" cy="812800"/>
            </a:xfrm>
          </p:grpSpPr>
          <p:sp>
            <p:nvSpPr>
              <p:cNvPr id="180" name="Freeform 18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98BB5"/>
              </a:solidFill>
            </p:spPr>
          </p:sp>
          <p:sp>
            <p:nvSpPr>
              <p:cNvPr id="181" name="TextBox 18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15313" tIns="15313" rIns="15313" bIns="15313" rtlCol="0" anchor="ctr"/>
              <a:lstStyle/>
              <a:p>
                <a:pPr algn="ctr">
                  <a:lnSpc>
                    <a:spcPts val="829"/>
                  </a:lnSpc>
                </a:pPr>
                <a:endParaRPr sz="1200"/>
              </a:p>
            </p:txBody>
          </p:sp>
        </p:grpSp>
        <p:sp>
          <p:nvSpPr>
            <p:cNvPr id="182" name="Freeform 182"/>
            <p:cNvSpPr/>
            <p:nvPr/>
          </p:nvSpPr>
          <p:spPr>
            <a:xfrm>
              <a:off x="1716370" y="1751524"/>
              <a:ext cx="1179301" cy="490884"/>
            </a:xfrm>
            <a:custGeom>
              <a:avLst/>
              <a:gdLst/>
              <a:ahLst/>
              <a:cxnLst/>
              <a:rect l="l" t="t" r="r" b="b"/>
              <a:pathLst>
                <a:path w="1179301" h="490884">
                  <a:moveTo>
                    <a:pt x="0" y="0"/>
                  </a:moveTo>
                  <a:lnTo>
                    <a:pt x="1179301" y="0"/>
                  </a:lnTo>
                  <a:lnTo>
                    <a:pt x="1179301" y="490884"/>
                  </a:lnTo>
                  <a:lnTo>
                    <a:pt x="0" y="490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6">
                <a:extLs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3" name="TextBox 183"/>
            <p:cNvSpPr txBox="1"/>
            <p:nvPr/>
          </p:nvSpPr>
          <p:spPr>
            <a:xfrm>
              <a:off x="214848" y="1885565"/>
              <a:ext cx="1360140" cy="2835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44"/>
                </a:lnSpc>
                <a:spcBef>
                  <a:spcPct val="0"/>
                </a:spcBef>
              </a:pPr>
              <a:r>
                <a:rPr lang="en-US" sz="1090" dirty="0">
                  <a:solidFill>
                    <a:srgbClr val="000000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Music Effects</a:t>
              </a:r>
            </a:p>
          </p:txBody>
        </p:sp>
      </p:grpSp>
      <p:grpSp>
        <p:nvGrpSpPr>
          <p:cNvPr id="184" name="Group 184"/>
          <p:cNvGrpSpPr/>
          <p:nvPr/>
        </p:nvGrpSpPr>
        <p:grpSpPr>
          <a:xfrm>
            <a:off x="3352049" y="473291"/>
            <a:ext cx="1746988" cy="968232"/>
            <a:chOff x="0" y="0"/>
            <a:chExt cx="3493976" cy="1936464"/>
          </a:xfrm>
        </p:grpSpPr>
        <p:grpSp>
          <p:nvGrpSpPr>
            <p:cNvPr id="185" name="Group 185"/>
            <p:cNvGrpSpPr/>
            <p:nvPr/>
          </p:nvGrpSpPr>
          <p:grpSpPr>
            <a:xfrm rot="5400000">
              <a:off x="3173047" y="1615535"/>
              <a:ext cx="320929" cy="320929"/>
              <a:chOff x="0" y="0"/>
              <a:chExt cx="812800" cy="812800"/>
            </a:xfrm>
          </p:grpSpPr>
          <p:sp>
            <p:nvSpPr>
              <p:cNvPr id="186" name="Freeform 18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480D7"/>
              </a:solidFill>
            </p:spPr>
          </p:sp>
          <p:sp>
            <p:nvSpPr>
              <p:cNvPr id="187" name="TextBox 18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15313" tIns="15313" rIns="15313" bIns="15313" rtlCol="0" anchor="ctr"/>
              <a:lstStyle/>
              <a:p>
                <a:pPr algn="ctr">
                  <a:lnSpc>
                    <a:spcPts val="829"/>
                  </a:lnSpc>
                </a:pPr>
                <a:endParaRPr sz="1200"/>
              </a:p>
            </p:txBody>
          </p:sp>
        </p:grpSp>
        <p:sp>
          <p:nvSpPr>
            <p:cNvPr id="190" name="TextBox 190"/>
            <p:cNvSpPr txBox="1"/>
            <p:nvPr/>
          </p:nvSpPr>
          <p:spPr>
            <a:xfrm rot="10800000">
              <a:off x="0" y="301806"/>
              <a:ext cx="2532938" cy="690114"/>
            </a:xfrm>
            <a:prstGeom prst="rect">
              <a:avLst/>
            </a:prstGeom>
          </p:spPr>
          <p:txBody>
            <a:bodyPr lIns="30449" tIns="30449" rIns="30449" bIns="30449" rtlCol="0" anchor="ctr"/>
            <a:lstStyle/>
            <a:p>
              <a:pPr algn="ctr">
                <a:lnSpc>
                  <a:spcPts val="1594"/>
                </a:lnSpc>
              </a:pPr>
              <a:endParaRPr sz="1200"/>
            </a:p>
          </p:txBody>
        </p:sp>
        <p:grpSp>
          <p:nvGrpSpPr>
            <p:cNvPr id="191" name="Group 191"/>
            <p:cNvGrpSpPr/>
            <p:nvPr/>
          </p:nvGrpSpPr>
          <p:grpSpPr>
            <a:xfrm rot="5400000">
              <a:off x="1804737" y="0"/>
              <a:ext cx="1248388" cy="1248388"/>
              <a:chOff x="0" y="0"/>
              <a:chExt cx="812800" cy="812800"/>
            </a:xfrm>
          </p:grpSpPr>
          <p:sp>
            <p:nvSpPr>
              <p:cNvPr id="192" name="Freeform 19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480D7"/>
              </a:solidFill>
            </p:spPr>
          </p:sp>
          <p:sp>
            <p:nvSpPr>
              <p:cNvPr id="193" name="TextBox 19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15313" tIns="15313" rIns="15313" bIns="15313" rtlCol="0" anchor="ctr"/>
              <a:lstStyle/>
              <a:p>
                <a:pPr algn="ctr">
                  <a:lnSpc>
                    <a:spcPts val="829"/>
                  </a:lnSpc>
                </a:pPr>
                <a:endParaRPr sz="1200"/>
              </a:p>
            </p:txBody>
          </p:sp>
        </p:grpSp>
        <p:sp>
          <p:nvSpPr>
            <p:cNvPr id="194" name="Freeform 194"/>
            <p:cNvSpPr/>
            <p:nvPr/>
          </p:nvSpPr>
          <p:spPr>
            <a:xfrm rot="-7867836">
              <a:off x="2743803" y="1210926"/>
              <a:ext cx="565496" cy="321225"/>
            </a:xfrm>
            <a:custGeom>
              <a:avLst/>
              <a:gdLst/>
              <a:ahLst/>
              <a:cxnLst/>
              <a:rect l="l" t="t" r="r" b="b"/>
              <a:pathLst>
                <a:path w="565496" h="321225">
                  <a:moveTo>
                    <a:pt x="0" y="0"/>
                  </a:moveTo>
                  <a:lnTo>
                    <a:pt x="565496" y="0"/>
                  </a:lnTo>
                  <a:lnTo>
                    <a:pt x="565496" y="321226"/>
                  </a:lnTo>
                  <a:lnTo>
                    <a:pt x="0" y="321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-142515"/>
              </a:stretch>
            </a:blipFill>
          </p:spPr>
        </p:sp>
        <p:sp>
          <p:nvSpPr>
            <p:cNvPr id="195" name="Freeform 195"/>
            <p:cNvSpPr/>
            <p:nvPr/>
          </p:nvSpPr>
          <p:spPr>
            <a:xfrm>
              <a:off x="2077572" y="272835"/>
              <a:ext cx="702718" cy="702718"/>
            </a:xfrm>
            <a:custGeom>
              <a:avLst/>
              <a:gdLst/>
              <a:ahLst/>
              <a:cxnLst/>
              <a:rect l="l" t="t" r="r" b="b"/>
              <a:pathLst>
                <a:path w="702718" h="702718">
                  <a:moveTo>
                    <a:pt x="0" y="0"/>
                  </a:moveTo>
                  <a:lnTo>
                    <a:pt x="702718" y="0"/>
                  </a:lnTo>
                  <a:lnTo>
                    <a:pt x="702718" y="702718"/>
                  </a:lnTo>
                  <a:lnTo>
                    <a:pt x="0" y="7027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6" name="TextBox 196"/>
            <p:cNvSpPr txBox="1"/>
            <p:nvPr/>
          </p:nvSpPr>
          <p:spPr>
            <a:xfrm>
              <a:off x="235166" y="481192"/>
              <a:ext cx="1488210" cy="2905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44"/>
                </a:lnSpc>
                <a:spcBef>
                  <a:spcPct val="0"/>
                </a:spcBef>
              </a:pPr>
              <a:r>
                <a:rPr lang="en-US" sz="1090" dirty="0">
                  <a:solidFill>
                    <a:srgbClr val="000000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Hours Per Day</a:t>
              </a:r>
            </a:p>
          </p:txBody>
        </p:sp>
      </p:grpSp>
      <p:grpSp>
        <p:nvGrpSpPr>
          <p:cNvPr id="197" name="Group 197"/>
          <p:cNvGrpSpPr/>
          <p:nvPr/>
        </p:nvGrpSpPr>
        <p:grpSpPr>
          <a:xfrm>
            <a:off x="2618323" y="2402644"/>
            <a:ext cx="2039022" cy="624194"/>
            <a:chOff x="0" y="0"/>
            <a:chExt cx="4078044" cy="1248388"/>
          </a:xfrm>
        </p:grpSpPr>
        <p:grpSp>
          <p:nvGrpSpPr>
            <p:cNvPr id="198" name="Group 198"/>
            <p:cNvGrpSpPr/>
            <p:nvPr/>
          </p:nvGrpSpPr>
          <p:grpSpPr>
            <a:xfrm rot="5400000">
              <a:off x="3742783" y="331843"/>
              <a:ext cx="320929" cy="349592"/>
              <a:chOff x="39904" y="76200"/>
              <a:chExt cx="812800" cy="885393"/>
            </a:xfrm>
          </p:grpSpPr>
          <p:sp>
            <p:nvSpPr>
              <p:cNvPr id="199" name="Freeform 199"/>
              <p:cNvSpPr/>
              <p:nvPr/>
            </p:nvSpPr>
            <p:spPr>
              <a:xfrm>
                <a:off x="39904" y="148793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AD77F"/>
              </a:solidFill>
            </p:spPr>
          </p:sp>
          <p:sp>
            <p:nvSpPr>
              <p:cNvPr id="200" name="TextBox 20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15313" tIns="15313" rIns="15313" bIns="15313" rtlCol="0" anchor="ctr"/>
              <a:lstStyle/>
              <a:p>
                <a:pPr algn="ctr">
                  <a:lnSpc>
                    <a:spcPts val="829"/>
                  </a:lnSpc>
                </a:pPr>
                <a:endParaRPr sz="1200"/>
              </a:p>
            </p:txBody>
          </p:sp>
        </p:grpSp>
        <p:sp>
          <p:nvSpPr>
            <p:cNvPr id="201" name="Freeform 201"/>
            <p:cNvSpPr/>
            <p:nvPr/>
          </p:nvSpPr>
          <p:spPr>
            <a:xfrm rot="10352177">
              <a:off x="3118728" y="414841"/>
              <a:ext cx="548628" cy="321225"/>
            </a:xfrm>
            <a:custGeom>
              <a:avLst/>
              <a:gdLst/>
              <a:ahLst/>
              <a:cxnLst/>
              <a:rect l="l" t="t" r="r" b="b"/>
              <a:pathLst>
                <a:path w="548628" h="321225">
                  <a:moveTo>
                    <a:pt x="0" y="0"/>
                  </a:moveTo>
                  <a:lnTo>
                    <a:pt x="548629" y="0"/>
                  </a:lnTo>
                  <a:lnTo>
                    <a:pt x="548629" y="321226"/>
                  </a:lnTo>
                  <a:lnTo>
                    <a:pt x="0" y="321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 l="-149971"/>
              </a:stretch>
            </a:blipFill>
          </p:spPr>
        </p:sp>
        <p:grpSp>
          <p:nvGrpSpPr>
            <p:cNvPr id="202" name="Group 202"/>
            <p:cNvGrpSpPr/>
            <p:nvPr/>
          </p:nvGrpSpPr>
          <p:grpSpPr>
            <a:xfrm rot="-10800000">
              <a:off x="0" y="253361"/>
              <a:ext cx="2454691" cy="644777"/>
              <a:chOff x="0" y="0"/>
              <a:chExt cx="1547182" cy="406400"/>
            </a:xfrm>
          </p:grpSpPr>
          <p:sp>
            <p:nvSpPr>
              <p:cNvPr id="203" name="Freeform 203"/>
              <p:cNvSpPr/>
              <p:nvPr/>
            </p:nvSpPr>
            <p:spPr>
              <a:xfrm>
                <a:off x="0" y="0"/>
                <a:ext cx="1547182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547182" h="406400">
                    <a:moveTo>
                      <a:pt x="1343982" y="0"/>
                    </a:moveTo>
                    <a:cubicBezTo>
                      <a:pt x="1456206" y="0"/>
                      <a:pt x="1547182" y="90976"/>
                      <a:pt x="1547182" y="203200"/>
                    </a:cubicBezTo>
                    <a:cubicBezTo>
                      <a:pt x="1547182" y="315424"/>
                      <a:pt x="1456206" y="406400"/>
                      <a:pt x="1343982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00000"/>
                </a:solidFill>
                <a:prstDash val="dash"/>
                <a:miter/>
              </a:ln>
            </p:spPr>
          </p:sp>
          <p:sp>
            <p:nvSpPr>
              <p:cNvPr id="204" name="TextBox 204"/>
              <p:cNvSpPr txBox="1"/>
              <p:nvPr/>
            </p:nvSpPr>
            <p:spPr>
              <a:xfrm>
                <a:off x="0" y="-28575"/>
                <a:ext cx="1547182" cy="434975"/>
              </a:xfrm>
              <a:prstGeom prst="rect">
                <a:avLst/>
              </a:prstGeom>
            </p:spPr>
            <p:txBody>
              <a:bodyPr lIns="30449" tIns="30449" rIns="30449" bIns="30449" rtlCol="0" anchor="ctr"/>
              <a:lstStyle/>
              <a:p>
                <a:pPr algn="ctr">
                  <a:lnSpc>
                    <a:spcPts val="1594"/>
                  </a:lnSpc>
                </a:pPr>
                <a:endParaRPr sz="1200"/>
              </a:p>
            </p:txBody>
          </p:sp>
        </p:grpSp>
        <p:grpSp>
          <p:nvGrpSpPr>
            <p:cNvPr id="205" name="Group 205"/>
            <p:cNvGrpSpPr/>
            <p:nvPr/>
          </p:nvGrpSpPr>
          <p:grpSpPr>
            <a:xfrm rot="5400000">
              <a:off x="1830497" y="0"/>
              <a:ext cx="1248388" cy="1248388"/>
              <a:chOff x="0" y="0"/>
              <a:chExt cx="812800" cy="812800"/>
            </a:xfrm>
          </p:grpSpPr>
          <p:sp>
            <p:nvSpPr>
              <p:cNvPr id="206" name="Freeform 20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AD77F"/>
              </a:solidFill>
            </p:spPr>
          </p:sp>
          <p:sp>
            <p:nvSpPr>
              <p:cNvPr id="207" name="TextBox 20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15313" tIns="15313" rIns="15313" bIns="15313" rtlCol="0" anchor="ctr"/>
              <a:lstStyle/>
              <a:p>
                <a:pPr algn="ctr">
                  <a:lnSpc>
                    <a:spcPts val="829"/>
                  </a:lnSpc>
                </a:pPr>
                <a:endParaRPr sz="1200"/>
              </a:p>
            </p:txBody>
          </p:sp>
        </p:grpSp>
        <p:sp>
          <p:nvSpPr>
            <p:cNvPr id="208" name="Freeform 208"/>
            <p:cNvSpPr/>
            <p:nvPr/>
          </p:nvSpPr>
          <p:spPr>
            <a:xfrm>
              <a:off x="2270912" y="121678"/>
              <a:ext cx="367559" cy="907553"/>
            </a:xfrm>
            <a:custGeom>
              <a:avLst/>
              <a:gdLst/>
              <a:ahLst/>
              <a:cxnLst/>
              <a:rect l="l" t="t" r="r" b="b"/>
              <a:pathLst>
                <a:path w="367559" h="907553">
                  <a:moveTo>
                    <a:pt x="0" y="0"/>
                  </a:moveTo>
                  <a:lnTo>
                    <a:pt x="367559" y="0"/>
                  </a:lnTo>
                  <a:lnTo>
                    <a:pt x="367559" y="907553"/>
                  </a:lnTo>
                  <a:lnTo>
                    <a:pt x="0" y="9075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0">
                <a:extLs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9" name="TextBox 209"/>
            <p:cNvSpPr txBox="1"/>
            <p:nvPr/>
          </p:nvSpPr>
          <p:spPr>
            <a:xfrm>
              <a:off x="238998" y="441594"/>
              <a:ext cx="1502574" cy="280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44"/>
                </a:lnSpc>
                <a:spcBef>
                  <a:spcPct val="0"/>
                </a:spcBef>
              </a:pPr>
              <a:r>
                <a:rPr lang="en-US" sz="1090" dirty="0">
                  <a:solidFill>
                    <a:srgbClr val="000000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While Working</a:t>
              </a:r>
            </a:p>
          </p:txBody>
        </p:sp>
      </p:grpSp>
      <p:grpSp>
        <p:nvGrpSpPr>
          <p:cNvPr id="210" name="Group 210"/>
          <p:cNvGrpSpPr/>
          <p:nvPr/>
        </p:nvGrpSpPr>
        <p:grpSpPr>
          <a:xfrm>
            <a:off x="2542163" y="1692172"/>
            <a:ext cx="2108361" cy="624194"/>
            <a:chOff x="0" y="0"/>
            <a:chExt cx="4216721" cy="1248388"/>
          </a:xfrm>
        </p:grpSpPr>
        <p:grpSp>
          <p:nvGrpSpPr>
            <p:cNvPr id="211" name="Group 211"/>
            <p:cNvGrpSpPr/>
            <p:nvPr/>
          </p:nvGrpSpPr>
          <p:grpSpPr>
            <a:xfrm rot="5400000">
              <a:off x="3887284" y="702118"/>
              <a:ext cx="320929" cy="337944"/>
              <a:chOff x="-64435" y="76200"/>
              <a:chExt cx="812800" cy="855892"/>
            </a:xfrm>
          </p:grpSpPr>
          <p:sp>
            <p:nvSpPr>
              <p:cNvPr id="212" name="Freeform 212"/>
              <p:cNvSpPr/>
              <p:nvPr/>
            </p:nvSpPr>
            <p:spPr>
              <a:xfrm>
                <a:off x="-64435" y="119292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EBF00"/>
              </a:solidFill>
            </p:spPr>
          </p:sp>
          <p:sp>
            <p:nvSpPr>
              <p:cNvPr id="213" name="TextBox 2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15313" tIns="15313" rIns="15313" bIns="15313" rtlCol="0" anchor="ctr"/>
              <a:lstStyle/>
              <a:p>
                <a:pPr algn="ctr">
                  <a:lnSpc>
                    <a:spcPts val="829"/>
                  </a:lnSpc>
                </a:pPr>
                <a:endParaRPr sz="1200"/>
              </a:p>
            </p:txBody>
          </p:sp>
        </p:grpSp>
        <p:grpSp>
          <p:nvGrpSpPr>
            <p:cNvPr id="214" name="Group 214"/>
            <p:cNvGrpSpPr/>
            <p:nvPr/>
          </p:nvGrpSpPr>
          <p:grpSpPr>
            <a:xfrm rot="-10800000">
              <a:off x="0" y="253361"/>
              <a:ext cx="2640724" cy="644777"/>
              <a:chOff x="0" y="0"/>
              <a:chExt cx="1664437" cy="406400"/>
            </a:xfrm>
          </p:grpSpPr>
          <p:sp>
            <p:nvSpPr>
              <p:cNvPr id="215" name="Freeform 215"/>
              <p:cNvSpPr/>
              <p:nvPr/>
            </p:nvSpPr>
            <p:spPr>
              <a:xfrm>
                <a:off x="0" y="0"/>
                <a:ext cx="1664437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664437" h="406400">
                    <a:moveTo>
                      <a:pt x="1461237" y="0"/>
                    </a:moveTo>
                    <a:cubicBezTo>
                      <a:pt x="1573462" y="0"/>
                      <a:pt x="1664437" y="90976"/>
                      <a:pt x="1664437" y="203200"/>
                    </a:cubicBezTo>
                    <a:cubicBezTo>
                      <a:pt x="1664437" y="315424"/>
                      <a:pt x="1573462" y="406400"/>
                      <a:pt x="1461237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00000"/>
                </a:solidFill>
                <a:prstDash val="dash"/>
                <a:miter/>
              </a:ln>
            </p:spPr>
          </p:sp>
          <p:sp>
            <p:nvSpPr>
              <p:cNvPr id="216" name="TextBox 216"/>
              <p:cNvSpPr txBox="1"/>
              <p:nvPr/>
            </p:nvSpPr>
            <p:spPr>
              <a:xfrm>
                <a:off x="0" y="-28575"/>
                <a:ext cx="1664437" cy="434975"/>
              </a:xfrm>
              <a:prstGeom prst="rect">
                <a:avLst/>
              </a:prstGeom>
            </p:spPr>
            <p:txBody>
              <a:bodyPr lIns="30449" tIns="30449" rIns="30449" bIns="30449" rtlCol="0" anchor="ctr"/>
              <a:lstStyle/>
              <a:p>
                <a:pPr algn="ctr">
                  <a:lnSpc>
                    <a:spcPts val="1594"/>
                  </a:lnSpc>
                </a:pPr>
                <a:endParaRPr sz="1200"/>
              </a:p>
            </p:txBody>
          </p:sp>
        </p:grpSp>
        <p:grpSp>
          <p:nvGrpSpPr>
            <p:cNvPr id="217" name="Group 217"/>
            <p:cNvGrpSpPr/>
            <p:nvPr/>
          </p:nvGrpSpPr>
          <p:grpSpPr>
            <a:xfrm rot="5400000">
              <a:off x="2016530" y="0"/>
              <a:ext cx="1248388" cy="1248388"/>
              <a:chOff x="0" y="0"/>
              <a:chExt cx="812800" cy="812800"/>
            </a:xfrm>
          </p:grpSpPr>
          <p:sp>
            <p:nvSpPr>
              <p:cNvPr id="218" name="Freeform 2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BC046"/>
              </a:solidFill>
            </p:spPr>
          </p:sp>
          <p:sp>
            <p:nvSpPr>
              <p:cNvPr id="219" name="TextBox 21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15313" tIns="15313" rIns="15313" bIns="15313" rtlCol="0" anchor="ctr"/>
              <a:lstStyle/>
              <a:p>
                <a:pPr algn="ctr">
                  <a:lnSpc>
                    <a:spcPts val="829"/>
                  </a:lnSpc>
                </a:pPr>
                <a:endParaRPr sz="1200"/>
              </a:p>
            </p:txBody>
          </p:sp>
        </p:grpSp>
        <p:sp>
          <p:nvSpPr>
            <p:cNvPr id="220" name="Freeform 220"/>
            <p:cNvSpPr/>
            <p:nvPr/>
          </p:nvSpPr>
          <p:spPr>
            <a:xfrm rot="-10141667">
              <a:off x="3296503" y="617199"/>
              <a:ext cx="548628" cy="321225"/>
            </a:xfrm>
            <a:custGeom>
              <a:avLst/>
              <a:gdLst/>
              <a:ahLst/>
              <a:cxnLst/>
              <a:rect l="l" t="t" r="r" b="b"/>
              <a:pathLst>
                <a:path w="548628" h="321225">
                  <a:moveTo>
                    <a:pt x="0" y="0"/>
                  </a:moveTo>
                  <a:lnTo>
                    <a:pt x="548629" y="0"/>
                  </a:lnTo>
                  <a:lnTo>
                    <a:pt x="548629" y="321225"/>
                  </a:lnTo>
                  <a:lnTo>
                    <a:pt x="0" y="321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-149971"/>
              </a:stretch>
            </a:blipFill>
          </p:spPr>
        </p:sp>
        <p:sp>
          <p:nvSpPr>
            <p:cNvPr id="221" name="Freeform 221"/>
            <p:cNvSpPr/>
            <p:nvPr/>
          </p:nvSpPr>
          <p:spPr>
            <a:xfrm>
              <a:off x="2277863" y="194956"/>
              <a:ext cx="713944" cy="908037"/>
            </a:xfrm>
            <a:custGeom>
              <a:avLst/>
              <a:gdLst/>
              <a:ahLst/>
              <a:cxnLst/>
              <a:rect l="l" t="t" r="r" b="b"/>
              <a:pathLst>
                <a:path w="713944" h="908037">
                  <a:moveTo>
                    <a:pt x="0" y="0"/>
                  </a:moveTo>
                  <a:lnTo>
                    <a:pt x="713944" y="0"/>
                  </a:lnTo>
                  <a:lnTo>
                    <a:pt x="713944" y="908036"/>
                  </a:lnTo>
                  <a:lnTo>
                    <a:pt x="0" y="908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2">
                <a:extLst>
                  <a:ext uri="{96DAC541-7B7A-43D3-8B79-37D633B846F1}">
                    <asvg:svgBlip xmlns:asvg="http://schemas.microsoft.com/office/drawing/2016/SVG/main" r:embed="rId4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2" name="TextBox 222"/>
            <p:cNvSpPr txBox="1"/>
            <p:nvPr/>
          </p:nvSpPr>
          <p:spPr>
            <a:xfrm>
              <a:off x="263460" y="439058"/>
              <a:ext cx="1598502" cy="2821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44"/>
                </a:lnSpc>
                <a:spcBef>
                  <a:spcPct val="0"/>
                </a:spcBef>
              </a:pPr>
              <a:r>
                <a:rPr lang="en-US" sz="1090" dirty="0">
                  <a:solidFill>
                    <a:srgbClr val="000000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Instrumentalist</a:t>
              </a:r>
            </a:p>
          </p:txBody>
        </p:sp>
      </p:grpSp>
      <p:grpSp>
        <p:nvGrpSpPr>
          <p:cNvPr id="223" name="Group 223"/>
          <p:cNvGrpSpPr/>
          <p:nvPr/>
        </p:nvGrpSpPr>
        <p:grpSpPr>
          <a:xfrm>
            <a:off x="3202344" y="3257088"/>
            <a:ext cx="1910072" cy="1046845"/>
            <a:chOff x="0" y="30088"/>
            <a:chExt cx="3820144" cy="2093691"/>
          </a:xfrm>
        </p:grpSpPr>
        <p:grpSp>
          <p:nvGrpSpPr>
            <p:cNvPr id="224" name="Group 224"/>
            <p:cNvGrpSpPr/>
            <p:nvPr/>
          </p:nvGrpSpPr>
          <p:grpSpPr>
            <a:xfrm rot="5400000">
              <a:off x="3477882" y="51421"/>
              <a:ext cx="363596" cy="320929"/>
              <a:chOff x="76200" y="61969"/>
              <a:chExt cx="920861" cy="812800"/>
            </a:xfrm>
          </p:grpSpPr>
          <p:sp>
            <p:nvSpPr>
              <p:cNvPr id="225" name="Freeform 225"/>
              <p:cNvSpPr/>
              <p:nvPr/>
            </p:nvSpPr>
            <p:spPr>
              <a:xfrm>
                <a:off x="184261" y="61969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DD9EF"/>
              </a:solidFill>
            </p:spPr>
          </p:sp>
          <p:sp>
            <p:nvSpPr>
              <p:cNvPr id="226" name="TextBox 226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15313" tIns="15313" rIns="15313" bIns="15313" rtlCol="0" anchor="ctr"/>
              <a:lstStyle/>
              <a:p>
                <a:pPr algn="ctr">
                  <a:lnSpc>
                    <a:spcPts val="829"/>
                  </a:lnSpc>
                </a:pPr>
                <a:endParaRPr sz="1200"/>
              </a:p>
            </p:txBody>
          </p:sp>
        </p:grpSp>
        <p:grpSp>
          <p:nvGrpSpPr>
            <p:cNvPr id="227" name="Group 227"/>
            <p:cNvGrpSpPr/>
            <p:nvPr/>
          </p:nvGrpSpPr>
          <p:grpSpPr>
            <a:xfrm rot="-10800000">
              <a:off x="0" y="1146360"/>
              <a:ext cx="2791140" cy="644777"/>
              <a:chOff x="0" y="0"/>
              <a:chExt cx="1759244" cy="406400"/>
            </a:xfrm>
          </p:grpSpPr>
          <p:sp>
            <p:nvSpPr>
              <p:cNvPr id="228" name="Freeform 228"/>
              <p:cNvSpPr/>
              <p:nvPr/>
            </p:nvSpPr>
            <p:spPr>
              <a:xfrm>
                <a:off x="0" y="0"/>
                <a:ext cx="175924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759244" h="406400">
                    <a:moveTo>
                      <a:pt x="1556044" y="0"/>
                    </a:moveTo>
                    <a:cubicBezTo>
                      <a:pt x="1668268" y="0"/>
                      <a:pt x="1759244" y="90976"/>
                      <a:pt x="1759244" y="203200"/>
                    </a:cubicBezTo>
                    <a:cubicBezTo>
                      <a:pt x="1759244" y="315424"/>
                      <a:pt x="1668268" y="406400"/>
                      <a:pt x="155604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00000"/>
                </a:solidFill>
                <a:prstDash val="dash"/>
                <a:miter/>
              </a:ln>
            </p:spPr>
          </p:sp>
          <p:sp>
            <p:nvSpPr>
              <p:cNvPr id="229" name="TextBox 229"/>
              <p:cNvSpPr txBox="1"/>
              <p:nvPr/>
            </p:nvSpPr>
            <p:spPr>
              <a:xfrm>
                <a:off x="0" y="-28575"/>
                <a:ext cx="1759244" cy="434975"/>
              </a:xfrm>
              <a:prstGeom prst="rect">
                <a:avLst/>
              </a:prstGeom>
            </p:spPr>
            <p:txBody>
              <a:bodyPr lIns="30449" tIns="30449" rIns="30449" bIns="30449" rtlCol="0" anchor="ctr"/>
              <a:lstStyle/>
              <a:p>
                <a:pPr algn="ctr">
                  <a:lnSpc>
                    <a:spcPts val="1594"/>
                  </a:lnSpc>
                </a:pPr>
                <a:endParaRPr sz="1200"/>
              </a:p>
            </p:txBody>
          </p:sp>
        </p:grpSp>
        <p:grpSp>
          <p:nvGrpSpPr>
            <p:cNvPr id="230" name="Group 230"/>
            <p:cNvGrpSpPr/>
            <p:nvPr/>
          </p:nvGrpSpPr>
          <p:grpSpPr>
            <a:xfrm rot="5400000">
              <a:off x="2009586" y="875391"/>
              <a:ext cx="1248388" cy="1248388"/>
              <a:chOff x="0" y="0"/>
              <a:chExt cx="812800" cy="812800"/>
            </a:xfrm>
          </p:grpSpPr>
          <p:sp>
            <p:nvSpPr>
              <p:cNvPr id="231" name="Freeform 2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DD9EF"/>
              </a:solidFill>
            </p:spPr>
          </p:sp>
          <p:sp>
            <p:nvSpPr>
              <p:cNvPr id="232" name="TextBox 23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15313" tIns="15313" rIns="15313" bIns="15313" rtlCol="0" anchor="ctr"/>
              <a:lstStyle/>
              <a:p>
                <a:pPr algn="ctr">
                  <a:lnSpc>
                    <a:spcPts val="829"/>
                  </a:lnSpc>
                </a:pPr>
                <a:endParaRPr sz="1200"/>
              </a:p>
            </p:txBody>
          </p:sp>
        </p:grpSp>
        <p:sp>
          <p:nvSpPr>
            <p:cNvPr id="233" name="Freeform 233"/>
            <p:cNvSpPr/>
            <p:nvPr/>
          </p:nvSpPr>
          <p:spPr>
            <a:xfrm rot="7706238">
              <a:off x="3057348" y="471142"/>
              <a:ext cx="582074" cy="321225"/>
            </a:xfrm>
            <a:custGeom>
              <a:avLst/>
              <a:gdLst/>
              <a:ahLst/>
              <a:cxnLst/>
              <a:rect l="l" t="t" r="r" b="b"/>
              <a:pathLst>
                <a:path w="582074" h="321225">
                  <a:moveTo>
                    <a:pt x="0" y="0"/>
                  </a:moveTo>
                  <a:lnTo>
                    <a:pt x="582073" y="0"/>
                  </a:lnTo>
                  <a:lnTo>
                    <a:pt x="582073" y="321225"/>
                  </a:lnTo>
                  <a:lnTo>
                    <a:pt x="0" y="321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 l="-135608"/>
              </a:stretch>
            </a:blipFill>
          </p:spPr>
        </p:sp>
        <p:sp>
          <p:nvSpPr>
            <p:cNvPr id="234" name="Freeform 234"/>
            <p:cNvSpPr/>
            <p:nvPr/>
          </p:nvSpPr>
          <p:spPr>
            <a:xfrm>
              <a:off x="2304776" y="1344786"/>
              <a:ext cx="657463" cy="216141"/>
            </a:xfrm>
            <a:custGeom>
              <a:avLst/>
              <a:gdLst/>
              <a:ahLst/>
              <a:cxnLst/>
              <a:rect l="l" t="t" r="r" b="b"/>
              <a:pathLst>
                <a:path w="657463" h="216141">
                  <a:moveTo>
                    <a:pt x="0" y="0"/>
                  </a:moveTo>
                  <a:lnTo>
                    <a:pt x="657463" y="0"/>
                  </a:lnTo>
                  <a:lnTo>
                    <a:pt x="657463" y="216141"/>
                  </a:lnTo>
                  <a:lnTo>
                    <a:pt x="0" y="216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4">
                <a:extLst>
                  <a:ext uri="{96DAC541-7B7A-43D3-8B79-37D633B846F1}">
                    <asvg:svgBlip xmlns:asvg="http://schemas.microsoft.com/office/drawing/2016/SVG/main" r:embed="rId4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5" name="TextBox 235"/>
            <p:cNvSpPr txBox="1"/>
            <p:nvPr/>
          </p:nvSpPr>
          <p:spPr>
            <a:xfrm>
              <a:off x="163874" y="1357835"/>
              <a:ext cx="1673638" cy="2821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44"/>
                </a:lnSpc>
                <a:spcBef>
                  <a:spcPct val="0"/>
                </a:spcBef>
              </a:pPr>
              <a:r>
                <a:rPr lang="en-US" sz="1090" dirty="0">
                  <a:solidFill>
                    <a:srgbClr val="000000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Frequency Types</a:t>
              </a:r>
            </a:p>
          </p:txBody>
        </p:sp>
      </p:grpSp>
      <p:sp>
        <p:nvSpPr>
          <p:cNvPr id="236" name="TextBox 236"/>
          <p:cNvSpPr txBox="1"/>
          <p:nvPr/>
        </p:nvSpPr>
        <p:spPr>
          <a:xfrm rot="16418">
            <a:off x="10510281" y="2182574"/>
            <a:ext cx="1115047" cy="360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5"/>
              </a:lnSpc>
            </a:pPr>
            <a:r>
              <a:rPr lang="en-US" sz="2400" spc="65" dirty="0">
                <a:solidFill>
                  <a:schemeClr val="tx1">
                    <a:lumMod val="75000"/>
                    <a:lumOff val="25000"/>
                  </a:schemeClr>
                </a:solidFill>
                <a:latin typeface="League Gothic"/>
                <a:ea typeface="League Gothic"/>
                <a:cs typeface="League Gothic"/>
                <a:sym typeface="League Gothic"/>
              </a:rPr>
              <a:t>SPOTIFY</a:t>
            </a:r>
          </a:p>
        </p:txBody>
      </p:sp>
      <p:grpSp>
        <p:nvGrpSpPr>
          <p:cNvPr id="5" name="Grup 4">
            <a:extLst>
              <a:ext uri="{FF2B5EF4-FFF2-40B4-BE49-F238E27FC236}">
                <a16:creationId xmlns:a16="http://schemas.microsoft.com/office/drawing/2014/main" id="{2D8E04F6-13B4-0BE9-71CB-C4F366FBD649}"/>
              </a:ext>
            </a:extLst>
          </p:cNvPr>
          <p:cNvGrpSpPr/>
          <p:nvPr/>
        </p:nvGrpSpPr>
        <p:grpSpPr>
          <a:xfrm>
            <a:off x="5757548" y="-304792"/>
            <a:ext cx="1255974" cy="1597507"/>
            <a:chOff x="5757548" y="-304792"/>
            <a:chExt cx="1255974" cy="1597507"/>
          </a:xfrm>
        </p:grpSpPr>
        <p:sp>
          <p:nvSpPr>
            <p:cNvPr id="295" name="Freeform 102">
              <a:extLst>
                <a:ext uri="{FF2B5EF4-FFF2-40B4-BE49-F238E27FC236}">
                  <a16:creationId xmlns:a16="http://schemas.microsoft.com/office/drawing/2014/main" id="{6215050C-CC5A-B468-1BBE-8C111B09DA5B}"/>
                </a:ext>
              </a:extLst>
            </p:cNvPr>
            <p:cNvSpPr/>
            <p:nvPr/>
          </p:nvSpPr>
          <p:spPr>
            <a:xfrm>
              <a:off x="6247711" y="229617"/>
              <a:ext cx="765811" cy="322389"/>
            </a:xfrm>
            <a:custGeom>
              <a:avLst/>
              <a:gdLst/>
              <a:ahLst/>
              <a:cxnLst/>
              <a:rect l="l" t="t" r="r" b="b"/>
              <a:pathLst>
                <a:path w="965375" h="406400">
                  <a:moveTo>
                    <a:pt x="762175" y="0"/>
                  </a:moveTo>
                  <a:cubicBezTo>
                    <a:pt x="874399" y="0"/>
                    <a:pt x="965375" y="90976"/>
                    <a:pt x="965375" y="203200"/>
                  </a:cubicBezTo>
                  <a:cubicBezTo>
                    <a:pt x="965375" y="315424"/>
                    <a:pt x="874399" y="406400"/>
                    <a:pt x="7621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dash"/>
              <a:miter/>
            </a:ln>
          </p:spPr>
        </p:sp>
        <p:grpSp>
          <p:nvGrpSpPr>
            <p:cNvPr id="237" name="Group 237"/>
            <p:cNvGrpSpPr/>
            <p:nvPr/>
          </p:nvGrpSpPr>
          <p:grpSpPr>
            <a:xfrm rot="18660696">
              <a:off x="5485667" y="-32911"/>
              <a:ext cx="1597507" cy="1053745"/>
              <a:chOff x="0" y="0"/>
              <a:chExt cx="3195014" cy="2107489"/>
            </a:xfrm>
          </p:grpSpPr>
          <p:sp>
            <p:nvSpPr>
              <p:cNvPr id="240" name="TextBox 240"/>
              <p:cNvSpPr txBox="1"/>
              <p:nvPr/>
            </p:nvSpPr>
            <p:spPr>
              <a:xfrm>
                <a:off x="1663390" y="245864"/>
                <a:ext cx="1531624" cy="690114"/>
              </a:xfrm>
              <a:prstGeom prst="rect">
                <a:avLst/>
              </a:prstGeom>
            </p:spPr>
            <p:txBody>
              <a:bodyPr lIns="30449" tIns="30449" rIns="30449" bIns="30449" rtlCol="0" anchor="ctr"/>
              <a:lstStyle/>
              <a:p>
                <a:pPr algn="ctr">
                  <a:lnSpc>
                    <a:spcPts val="1594"/>
                  </a:lnSpc>
                </a:pPr>
                <a:endParaRPr sz="1200"/>
              </a:p>
            </p:txBody>
          </p:sp>
          <p:grpSp>
            <p:nvGrpSpPr>
              <p:cNvPr id="241" name="Group 241"/>
              <p:cNvGrpSpPr/>
              <p:nvPr/>
            </p:nvGrpSpPr>
            <p:grpSpPr>
              <a:xfrm rot="-5400000">
                <a:off x="952258" y="0"/>
                <a:ext cx="1248388" cy="1248388"/>
                <a:chOff x="0" y="0"/>
                <a:chExt cx="812800" cy="812800"/>
              </a:xfrm>
            </p:grpSpPr>
            <p:sp>
              <p:nvSpPr>
                <p:cNvPr id="242" name="Freeform 242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5271FF"/>
                </a:solidFill>
              </p:spPr>
            </p:sp>
            <p:sp>
              <p:nvSpPr>
                <p:cNvPr id="243" name="TextBox 243"/>
                <p:cNvSpPr txBox="1"/>
                <p:nvPr/>
              </p:nvSpPr>
              <p:spPr>
                <a:xfrm>
                  <a:off x="76200" y="76200"/>
                  <a:ext cx="660400" cy="660400"/>
                </a:xfrm>
                <a:prstGeom prst="rect">
                  <a:avLst/>
                </a:prstGeom>
              </p:spPr>
              <p:txBody>
                <a:bodyPr lIns="15313" tIns="15313" rIns="15313" bIns="15313" rtlCol="0" anchor="ctr"/>
                <a:lstStyle/>
                <a:p>
                  <a:pPr algn="ctr">
                    <a:lnSpc>
                      <a:spcPts val="829"/>
                    </a:lnSpc>
                  </a:pPr>
                  <a:endParaRPr sz="1200"/>
                </a:p>
              </p:txBody>
            </p:sp>
          </p:grpSp>
          <p:sp>
            <p:nvSpPr>
              <p:cNvPr id="244" name="Freeform 244"/>
              <p:cNvSpPr/>
              <p:nvPr/>
            </p:nvSpPr>
            <p:spPr>
              <a:xfrm rot="-1819920">
                <a:off x="364490" y="887737"/>
                <a:ext cx="548628" cy="321225"/>
              </a:xfrm>
              <a:custGeom>
                <a:avLst/>
                <a:gdLst/>
                <a:ahLst/>
                <a:cxnLst/>
                <a:rect l="l" t="t" r="r" b="b"/>
                <a:pathLst>
                  <a:path w="548628" h="321225">
                    <a:moveTo>
                      <a:pt x="0" y="0"/>
                    </a:moveTo>
                    <a:lnTo>
                      <a:pt x="548629" y="0"/>
                    </a:lnTo>
                    <a:lnTo>
                      <a:pt x="548629" y="321226"/>
                    </a:lnTo>
                    <a:lnTo>
                      <a:pt x="0" y="32122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6">
                  <a:extLst>
                    <a:ext uri="{96DAC541-7B7A-43D3-8B79-37D633B846F1}">
                      <asvg:svgBlip xmlns:asvg="http://schemas.microsoft.com/office/drawing/2016/SVG/main" r:embed="rId47"/>
                    </a:ext>
                  </a:extLst>
                </a:blip>
                <a:stretch>
                  <a:fillRect l="-149971"/>
                </a:stretch>
              </a:blipFill>
            </p:spPr>
          </p:sp>
          <p:grpSp>
            <p:nvGrpSpPr>
              <p:cNvPr id="245" name="Group 245"/>
              <p:cNvGrpSpPr/>
              <p:nvPr/>
            </p:nvGrpSpPr>
            <p:grpSpPr>
              <a:xfrm rot="5400000">
                <a:off x="0" y="1208176"/>
                <a:ext cx="320929" cy="320929"/>
                <a:chOff x="0" y="0"/>
                <a:chExt cx="812800" cy="812800"/>
              </a:xfrm>
            </p:grpSpPr>
            <p:sp>
              <p:nvSpPr>
                <p:cNvPr id="246" name="Freeform 24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5271FF"/>
                </a:solidFill>
              </p:spPr>
            </p:sp>
            <p:sp>
              <p:nvSpPr>
                <p:cNvPr id="247" name="TextBox 247"/>
                <p:cNvSpPr txBox="1"/>
                <p:nvPr/>
              </p:nvSpPr>
              <p:spPr>
                <a:xfrm>
                  <a:off x="76200" y="76200"/>
                  <a:ext cx="660400" cy="660400"/>
                </a:xfrm>
                <a:prstGeom prst="rect">
                  <a:avLst/>
                </a:prstGeom>
              </p:spPr>
              <p:txBody>
                <a:bodyPr lIns="15313" tIns="15313" rIns="15313" bIns="15313" rtlCol="0" anchor="ctr"/>
                <a:lstStyle/>
                <a:p>
                  <a:pPr algn="ctr">
                    <a:lnSpc>
                      <a:spcPts val="829"/>
                    </a:lnSpc>
                  </a:pPr>
                  <a:endParaRPr sz="1200"/>
                </a:p>
              </p:txBody>
            </p:sp>
          </p:grpSp>
          <p:sp>
            <p:nvSpPr>
              <p:cNvPr id="248" name="Freeform 248"/>
              <p:cNvSpPr/>
              <p:nvPr/>
            </p:nvSpPr>
            <p:spPr>
              <a:xfrm rot="2939304">
                <a:off x="1241328" y="325864"/>
                <a:ext cx="670248" cy="681318"/>
              </a:xfrm>
              <a:custGeom>
                <a:avLst/>
                <a:gdLst/>
                <a:ahLst/>
                <a:cxnLst/>
                <a:rect l="l" t="t" r="r" b="b"/>
                <a:pathLst>
                  <a:path w="670247" h="681318">
                    <a:moveTo>
                      <a:pt x="0" y="0"/>
                    </a:moveTo>
                    <a:lnTo>
                      <a:pt x="670247" y="0"/>
                    </a:lnTo>
                    <a:lnTo>
                      <a:pt x="670247" y="681318"/>
                    </a:lnTo>
                    <a:lnTo>
                      <a:pt x="0" y="68131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8">
                  <a:extLst>
                    <a:ext uri="{96DAC541-7B7A-43D3-8B79-37D633B846F1}">
                      <asvg:svgBlip xmlns:asvg="http://schemas.microsoft.com/office/drawing/2016/SVG/main" r:embed="rId49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tr-TR" dirty="0"/>
              </a:p>
            </p:txBody>
          </p:sp>
          <p:sp>
            <p:nvSpPr>
              <p:cNvPr id="249" name="TextBox 249"/>
              <p:cNvSpPr txBox="1"/>
              <p:nvPr/>
            </p:nvSpPr>
            <p:spPr>
              <a:xfrm rot="2939304">
                <a:off x="1774959" y="1440690"/>
                <a:ext cx="1051470" cy="28212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44"/>
                  </a:lnSpc>
                  <a:spcBef>
                    <a:spcPct val="0"/>
                  </a:spcBef>
                </a:pPr>
                <a:r>
                  <a:rPr lang="en-US" sz="1090" dirty="0" err="1">
                    <a:solidFill>
                      <a:srgbClr val="000000"/>
                    </a:solidFill>
                    <a:latin typeface="Oswald Bold"/>
                    <a:ea typeface="Oswald Bold"/>
                    <a:cs typeface="Oswald Bold"/>
                    <a:sym typeface="Oswald Bold"/>
                  </a:rPr>
                  <a:t>Fav_genre</a:t>
                </a:r>
                <a:endParaRPr lang="en-US" sz="1090" dirty="0">
                  <a:solidFill>
                    <a:srgbClr val="000000"/>
                  </a:solidFill>
                  <a:latin typeface="Oswald Bold"/>
                  <a:ea typeface="Oswald Bold"/>
                  <a:cs typeface="Oswald Bold"/>
                  <a:sym typeface="Oswald Bold"/>
                </a:endParaRPr>
              </a:p>
            </p:txBody>
          </p:sp>
        </p:grpSp>
      </p:grpSp>
      <p:sp>
        <p:nvSpPr>
          <p:cNvPr id="250" name="TextBox 250"/>
          <p:cNvSpPr txBox="1"/>
          <p:nvPr/>
        </p:nvSpPr>
        <p:spPr>
          <a:xfrm>
            <a:off x="8872896" y="2060125"/>
            <a:ext cx="281861" cy="142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4"/>
              </a:lnSpc>
              <a:spcBef>
                <a:spcPct val="0"/>
              </a:spcBef>
            </a:pPr>
            <a:r>
              <a:rPr lang="en-US" sz="1090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Vibe</a:t>
            </a:r>
          </a:p>
        </p:txBody>
      </p:sp>
      <p:sp>
        <p:nvSpPr>
          <p:cNvPr id="251" name="TextBox 251"/>
          <p:cNvSpPr txBox="1"/>
          <p:nvPr/>
        </p:nvSpPr>
        <p:spPr>
          <a:xfrm>
            <a:off x="9543260" y="2060125"/>
            <a:ext cx="464627" cy="142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4"/>
              </a:lnSpc>
              <a:spcBef>
                <a:spcPct val="0"/>
              </a:spcBef>
            </a:pPr>
            <a:r>
              <a:rPr lang="en-US" sz="1090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Valence</a:t>
            </a:r>
          </a:p>
        </p:txBody>
      </p:sp>
      <p:sp>
        <p:nvSpPr>
          <p:cNvPr id="252" name="TextBox 252"/>
          <p:cNvSpPr txBox="1"/>
          <p:nvPr/>
        </p:nvSpPr>
        <p:spPr>
          <a:xfrm>
            <a:off x="9543260" y="2445311"/>
            <a:ext cx="425361" cy="142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4"/>
              </a:lnSpc>
              <a:spcBef>
                <a:spcPct val="0"/>
              </a:spcBef>
            </a:pPr>
            <a:r>
              <a:rPr lang="en-US" sz="1090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Energy</a:t>
            </a:r>
          </a:p>
        </p:txBody>
      </p:sp>
      <p:sp>
        <p:nvSpPr>
          <p:cNvPr id="253" name="TextBox 253"/>
          <p:cNvSpPr txBox="1"/>
          <p:nvPr/>
        </p:nvSpPr>
        <p:spPr>
          <a:xfrm>
            <a:off x="9444237" y="3978487"/>
            <a:ext cx="439975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74"/>
              </a:lnSpc>
              <a:spcBef>
                <a:spcPct val="0"/>
              </a:spcBef>
            </a:pPr>
            <a:r>
              <a:rPr lang="en-US" sz="1690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60 K</a:t>
            </a:r>
          </a:p>
        </p:txBody>
      </p:sp>
      <p:sp>
        <p:nvSpPr>
          <p:cNvPr id="254" name="TextBox 254"/>
          <p:cNvSpPr txBox="1"/>
          <p:nvPr/>
        </p:nvSpPr>
        <p:spPr>
          <a:xfrm>
            <a:off x="9534705" y="4616661"/>
            <a:ext cx="323787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74"/>
              </a:lnSpc>
              <a:spcBef>
                <a:spcPct val="0"/>
              </a:spcBef>
            </a:pPr>
            <a:r>
              <a:rPr lang="en-US" sz="1690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7 K</a:t>
            </a:r>
          </a:p>
        </p:txBody>
      </p:sp>
      <p:sp>
        <p:nvSpPr>
          <p:cNvPr id="255" name="TextBox 255"/>
          <p:cNvSpPr txBox="1"/>
          <p:nvPr/>
        </p:nvSpPr>
        <p:spPr>
          <a:xfrm>
            <a:off x="9275253" y="5303458"/>
            <a:ext cx="777941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774"/>
              </a:lnSpc>
              <a:spcBef>
                <a:spcPct val="0"/>
              </a:spcBef>
            </a:pPr>
            <a:r>
              <a:rPr lang="en-US" sz="1690" dirty="0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100 song</a:t>
            </a:r>
          </a:p>
        </p:txBody>
      </p:sp>
      <p:sp>
        <p:nvSpPr>
          <p:cNvPr id="256" name="TextBox 256"/>
          <p:cNvSpPr txBox="1"/>
          <p:nvPr/>
        </p:nvSpPr>
        <p:spPr>
          <a:xfrm>
            <a:off x="8910945" y="6144815"/>
            <a:ext cx="1545563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74"/>
              </a:lnSpc>
              <a:spcBef>
                <a:spcPct val="0"/>
              </a:spcBef>
            </a:pPr>
            <a:r>
              <a:rPr lang="en-US" sz="1690" dirty="0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Recommendation</a:t>
            </a:r>
          </a:p>
        </p:txBody>
      </p:sp>
      <p:sp>
        <p:nvSpPr>
          <p:cNvPr id="257" name="TextBox 257"/>
          <p:cNvSpPr txBox="1"/>
          <p:nvPr/>
        </p:nvSpPr>
        <p:spPr>
          <a:xfrm>
            <a:off x="9852967" y="3691394"/>
            <a:ext cx="1296621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4"/>
              </a:lnSpc>
              <a:spcBef>
                <a:spcPct val="0"/>
              </a:spcBef>
            </a:pPr>
            <a:r>
              <a:rPr lang="en-US" sz="1090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K-means</a:t>
            </a:r>
          </a:p>
        </p:txBody>
      </p:sp>
      <p:sp>
        <p:nvSpPr>
          <p:cNvPr id="258" name="TextBox 258"/>
          <p:cNvSpPr txBox="1"/>
          <p:nvPr/>
        </p:nvSpPr>
        <p:spPr>
          <a:xfrm>
            <a:off x="9858493" y="4316633"/>
            <a:ext cx="1647707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4"/>
              </a:lnSpc>
              <a:spcBef>
                <a:spcPct val="0"/>
              </a:spcBef>
            </a:pPr>
            <a:r>
              <a:rPr lang="en-US" sz="1090" dirty="0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Rule Based Segmentation</a:t>
            </a:r>
          </a:p>
        </p:txBody>
      </p:sp>
      <p:sp>
        <p:nvSpPr>
          <p:cNvPr id="260" name="TextBox 260"/>
          <p:cNvSpPr txBox="1"/>
          <p:nvPr/>
        </p:nvSpPr>
        <p:spPr>
          <a:xfrm>
            <a:off x="9858492" y="4964837"/>
            <a:ext cx="672406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44"/>
              </a:lnSpc>
              <a:spcBef>
                <a:spcPct val="0"/>
              </a:spcBef>
            </a:pPr>
            <a:r>
              <a:rPr lang="en-US" sz="1090" dirty="0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Final Pooling</a:t>
            </a:r>
          </a:p>
        </p:txBody>
      </p:sp>
      <p:sp>
        <p:nvSpPr>
          <p:cNvPr id="261" name="TextBox 261"/>
          <p:cNvSpPr txBox="1"/>
          <p:nvPr/>
        </p:nvSpPr>
        <p:spPr>
          <a:xfrm>
            <a:off x="2086802" y="5623716"/>
            <a:ext cx="1435447" cy="1154162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4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swald Bold"/>
                <a:ea typeface="Oswald Bold"/>
                <a:cs typeface="Oswald Bold"/>
                <a:sym typeface="Oswald Bold"/>
              </a:rPr>
              <a:t>Predict</a:t>
            </a:r>
          </a:p>
          <a:p>
            <a:pPr algn="ctr">
              <a:lnSpc>
                <a:spcPts val="1774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swald Bold"/>
                <a:ea typeface="Oswald Bold"/>
                <a:cs typeface="Oswald Bold"/>
                <a:sym typeface="Oswald Bold"/>
              </a:rPr>
              <a:t>BPM Rate</a:t>
            </a:r>
          </a:p>
          <a:p>
            <a:pPr algn="ctr">
              <a:lnSpc>
                <a:spcPts val="1774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swald Bold"/>
                <a:ea typeface="Oswald Bold"/>
                <a:cs typeface="Oswald Bold"/>
                <a:sym typeface="Oswald Bold"/>
              </a:rPr>
              <a:t>Anxiety Rate</a:t>
            </a:r>
          </a:p>
          <a:p>
            <a:pPr algn="ctr">
              <a:lnSpc>
                <a:spcPts val="1774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swald Bold"/>
                <a:ea typeface="Oswald Bold"/>
                <a:cs typeface="Oswald Bold"/>
                <a:sym typeface="Oswald Bold"/>
              </a:rPr>
              <a:t>Depression Rate</a:t>
            </a:r>
          </a:p>
          <a:p>
            <a:pPr algn="ctr">
              <a:lnSpc>
                <a:spcPts val="1774"/>
              </a:lnSpc>
              <a:spcBef>
                <a:spcPct val="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swald Bold"/>
                <a:ea typeface="Oswald Bold"/>
                <a:cs typeface="Oswald Bold"/>
                <a:sym typeface="Oswald Bold"/>
              </a:rPr>
              <a:t>Insomnia Rate</a:t>
            </a:r>
          </a:p>
        </p:txBody>
      </p:sp>
      <p:sp>
        <p:nvSpPr>
          <p:cNvPr id="267" name="Freeform 86">
            <a:extLst>
              <a:ext uri="{FF2B5EF4-FFF2-40B4-BE49-F238E27FC236}">
                <a16:creationId xmlns:a16="http://schemas.microsoft.com/office/drawing/2014/main" id="{CB5479FB-270F-C8BD-B4D2-0D02EDC3D991}"/>
              </a:ext>
            </a:extLst>
          </p:cNvPr>
          <p:cNvSpPr/>
          <p:nvPr/>
        </p:nvSpPr>
        <p:spPr>
          <a:xfrm rot="11178533">
            <a:off x="5506349" y="45459"/>
            <a:ext cx="277940" cy="149162"/>
          </a:xfrm>
          <a:custGeom>
            <a:avLst/>
            <a:gdLst/>
            <a:ahLst/>
            <a:cxnLst/>
            <a:rect l="l" t="t" r="r" b="b"/>
            <a:pathLst>
              <a:path w="300864" h="176158">
                <a:moveTo>
                  <a:pt x="0" y="0"/>
                </a:moveTo>
                <a:lnTo>
                  <a:pt x="300865" y="0"/>
                </a:lnTo>
                <a:lnTo>
                  <a:pt x="300865" y="176158"/>
                </a:lnTo>
                <a:lnTo>
                  <a:pt x="0" y="176158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 l="-149971"/>
            </a:stretch>
          </a:blipFill>
        </p:spPr>
      </p:sp>
      <p:sp>
        <p:nvSpPr>
          <p:cNvPr id="268" name="Freeform 86">
            <a:extLst>
              <a:ext uri="{FF2B5EF4-FFF2-40B4-BE49-F238E27FC236}">
                <a16:creationId xmlns:a16="http://schemas.microsoft.com/office/drawing/2014/main" id="{E0003993-48B5-AC15-1CDC-6212323384B0}"/>
              </a:ext>
            </a:extLst>
          </p:cNvPr>
          <p:cNvSpPr/>
          <p:nvPr/>
        </p:nvSpPr>
        <p:spPr>
          <a:xfrm rot="10800000">
            <a:off x="5059852" y="-5704"/>
            <a:ext cx="277940" cy="149162"/>
          </a:xfrm>
          <a:custGeom>
            <a:avLst/>
            <a:gdLst/>
            <a:ahLst/>
            <a:cxnLst/>
            <a:rect l="l" t="t" r="r" b="b"/>
            <a:pathLst>
              <a:path w="300864" h="176158">
                <a:moveTo>
                  <a:pt x="0" y="0"/>
                </a:moveTo>
                <a:lnTo>
                  <a:pt x="300865" y="0"/>
                </a:lnTo>
                <a:lnTo>
                  <a:pt x="300865" y="176158"/>
                </a:lnTo>
                <a:lnTo>
                  <a:pt x="0" y="176158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 l="-149971"/>
            </a:stretch>
          </a:blipFill>
        </p:spPr>
      </p:sp>
      <p:sp>
        <p:nvSpPr>
          <p:cNvPr id="269" name="Metin kutusu 268">
            <a:extLst>
              <a:ext uri="{FF2B5EF4-FFF2-40B4-BE49-F238E27FC236}">
                <a16:creationId xmlns:a16="http://schemas.microsoft.com/office/drawing/2014/main" id="{26D96EED-FD10-996D-77F0-E95D5C62F94D}"/>
              </a:ext>
            </a:extLst>
          </p:cNvPr>
          <p:cNvSpPr txBox="1"/>
          <p:nvPr/>
        </p:nvSpPr>
        <p:spPr>
          <a:xfrm>
            <a:off x="6052623" y="-418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/>
          </a:p>
        </p:txBody>
      </p:sp>
      <p:sp>
        <p:nvSpPr>
          <p:cNvPr id="270" name="Freeform 86">
            <a:extLst>
              <a:ext uri="{FF2B5EF4-FFF2-40B4-BE49-F238E27FC236}">
                <a16:creationId xmlns:a16="http://schemas.microsoft.com/office/drawing/2014/main" id="{54B8683C-EE4B-2F8A-38C4-9BCA5D286130}"/>
              </a:ext>
            </a:extLst>
          </p:cNvPr>
          <p:cNvSpPr/>
          <p:nvPr/>
        </p:nvSpPr>
        <p:spPr>
          <a:xfrm rot="10800000">
            <a:off x="4665566" y="-9498"/>
            <a:ext cx="277940" cy="149162"/>
          </a:xfrm>
          <a:custGeom>
            <a:avLst/>
            <a:gdLst/>
            <a:ahLst/>
            <a:cxnLst/>
            <a:rect l="l" t="t" r="r" b="b"/>
            <a:pathLst>
              <a:path w="300864" h="176158">
                <a:moveTo>
                  <a:pt x="0" y="0"/>
                </a:moveTo>
                <a:lnTo>
                  <a:pt x="300865" y="0"/>
                </a:lnTo>
                <a:lnTo>
                  <a:pt x="300865" y="176158"/>
                </a:lnTo>
                <a:lnTo>
                  <a:pt x="0" y="176158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 l="-149971"/>
            </a:stretch>
          </a:blipFill>
        </p:spPr>
      </p:sp>
      <p:sp>
        <p:nvSpPr>
          <p:cNvPr id="264" name="Freeform 86">
            <a:extLst>
              <a:ext uri="{FF2B5EF4-FFF2-40B4-BE49-F238E27FC236}">
                <a16:creationId xmlns:a16="http://schemas.microsoft.com/office/drawing/2014/main" id="{66361680-DDB7-38B0-DC37-68672CED9952}"/>
              </a:ext>
            </a:extLst>
          </p:cNvPr>
          <p:cNvSpPr/>
          <p:nvPr/>
        </p:nvSpPr>
        <p:spPr>
          <a:xfrm rot="10800000">
            <a:off x="4255768" y="11614"/>
            <a:ext cx="277940" cy="149162"/>
          </a:xfrm>
          <a:custGeom>
            <a:avLst/>
            <a:gdLst/>
            <a:ahLst/>
            <a:cxnLst/>
            <a:rect l="l" t="t" r="r" b="b"/>
            <a:pathLst>
              <a:path w="300864" h="176158">
                <a:moveTo>
                  <a:pt x="0" y="0"/>
                </a:moveTo>
                <a:lnTo>
                  <a:pt x="300865" y="0"/>
                </a:lnTo>
                <a:lnTo>
                  <a:pt x="300865" y="176158"/>
                </a:lnTo>
                <a:lnTo>
                  <a:pt x="0" y="176158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 l="-149971"/>
            </a:stretch>
          </a:blipFill>
        </p:spPr>
      </p:sp>
      <p:sp>
        <p:nvSpPr>
          <p:cNvPr id="271" name="Freeform 86">
            <a:extLst>
              <a:ext uri="{FF2B5EF4-FFF2-40B4-BE49-F238E27FC236}">
                <a16:creationId xmlns:a16="http://schemas.microsoft.com/office/drawing/2014/main" id="{AA423C56-E867-582F-6F6C-C09BE2D02852}"/>
              </a:ext>
            </a:extLst>
          </p:cNvPr>
          <p:cNvSpPr/>
          <p:nvPr/>
        </p:nvSpPr>
        <p:spPr>
          <a:xfrm rot="10800000">
            <a:off x="3855003" y="24059"/>
            <a:ext cx="277940" cy="149162"/>
          </a:xfrm>
          <a:custGeom>
            <a:avLst/>
            <a:gdLst/>
            <a:ahLst/>
            <a:cxnLst/>
            <a:rect l="l" t="t" r="r" b="b"/>
            <a:pathLst>
              <a:path w="300864" h="176158">
                <a:moveTo>
                  <a:pt x="0" y="0"/>
                </a:moveTo>
                <a:lnTo>
                  <a:pt x="300865" y="0"/>
                </a:lnTo>
                <a:lnTo>
                  <a:pt x="300865" y="176158"/>
                </a:lnTo>
                <a:lnTo>
                  <a:pt x="0" y="176158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 l="-149971"/>
            </a:stretch>
          </a:blipFill>
        </p:spPr>
      </p:sp>
      <p:sp>
        <p:nvSpPr>
          <p:cNvPr id="272" name="Freeform 86">
            <a:extLst>
              <a:ext uri="{FF2B5EF4-FFF2-40B4-BE49-F238E27FC236}">
                <a16:creationId xmlns:a16="http://schemas.microsoft.com/office/drawing/2014/main" id="{B3C04995-9D97-10D3-13C2-DABFE2175C12}"/>
              </a:ext>
            </a:extLst>
          </p:cNvPr>
          <p:cNvSpPr/>
          <p:nvPr/>
        </p:nvSpPr>
        <p:spPr>
          <a:xfrm rot="10315852">
            <a:off x="3393547" y="74715"/>
            <a:ext cx="277940" cy="149162"/>
          </a:xfrm>
          <a:custGeom>
            <a:avLst/>
            <a:gdLst/>
            <a:ahLst/>
            <a:cxnLst/>
            <a:rect l="l" t="t" r="r" b="b"/>
            <a:pathLst>
              <a:path w="300864" h="176158">
                <a:moveTo>
                  <a:pt x="0" y="0"/>
                </a:moveTo>
                <a:lnTo>
                  <a:pt x="300865" y="0"/>
                </a:lnTo>
                <a:lnTo>
                  <a:pt x="300865" y="176158"/>
                </a:lnTo>
                <a:lnTo>
                  <a:pt x="0" y="176158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 l="-149971"/>
            </a:stretch>
          </a:blipFill>
        </p:spPr>
      </p:sp>
      <p:sp>
        <p:nvSpPr>
          <p:cNvPr id="273" name="Freeform 86">
            <a:extLst>
              <a:ext uri="{FF2B5EF4-FFF2-40B4-BE49-F238E27FC236}">
                <a16:creationId xmlns:a16="http://schemas.microsoft.com/office/drawing/2014/main" id="{ADA55575-14E7-4269-028E-E08094B558A0}"/>
              </a:ext>
            </a:extLst>
          </p:cNvPr>
          <p:cNvSpPr/>
          <p:nvPr/>
        </p:nvSpPr>
        <p:spPr>
          <a:xfrm rot="9793973">
            <a:off x="2951275" y="196977"/>
            <a:ext cx="277940" cy="149162"/>
          </a:xfrm>
          <a:custGeom>
            <a:avLst/>
            <a:gdLst/>
            <a:ahLst/>
            <a:cxnLst/>
            <a:rect l="l" t="t" r="r" b="b"/>
            <a:pathLst>
              <a:path w="300864" h="176158">
                <a:moveTo>
                  <a:pt x="0" y="0"/>
                </a:moveTo>
                <a:lnTo>
                  <a:pt x="300865" y="0"/>
                </a:lnTo>
                <a:lnTo>
                  <a:pt x="300865" y="176158"/>
                </a:lnTo>
                <a:lnTo>
                  <a:pt x="0" y="176158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 l="-149971"/>
            </a:stretch>
          </a:blipFill>
        </p:spPr>
      </p:sp>
      <p:sp>
        <p:nvSpPr>
          <p:cNvPr id="274" name="Freeform 86">
            <a:extLst>
              <a:ext uri="{FF2B5EF4-FFF2-40B4-BE49-F238E27FC236}">
                <a16:creationId xmlns:a16="http://schemas.microsoft.com/office/drawing/2014/main" id="{FA9A4D32-EACF-1737-AEC5-933484FF3C1D}"/>
              </a:ext>
            </a:extLst>
          </p:cNvPr>
          <p:cNvSpPr/>
          <p:nvPr/>
        </p:nvSpPr>
        <p:spPr>
          <a:xfrm rot="9793973">
            <a:off x="2496582" y="340357"/>
            <a:ext cx="277940" cy="149162"/>
          </a:xfrm>
          <a:custGeom>
            <a:avLst/>
            <a:gdLst/>
            <a:ahLst/>
            <a:cxnLst/>
            <a:rect l="l" t="t" r="r" b="b"/>
            <a:pathLst>
              <a:path w="300864" h="176158">
                <a:moveTo>
                  <a:pt x="0" y="0"/>
                </a:moveTo>
                <a:lnTo>
                  <a:pt x="300865" y="0"/>
                </a:lnTo>
                <a:lnTo>
                  <a:pt x="300865" y="176158"/>
                </a:lnTo>
                <a:lnTo>
                  <a:pt x="0" y="176158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 l="-149971"/>
            </a:stretch>
          </a:blipFill>
        </p:spPr>
      </p:sp>
      <p:sp>
        <p:nvSpPr>
          <p:cNvPr id="275" name="Freeform 86">
            <a:extLst>
              <a:ext uri="{FF2B5EF4-FFF2-40B4-BE49-F238E27FC236}">
                <a16:creationId xmlns:a16="http://schemas.microsoft.com/office/drawing/2014/main" id="{AC134253-C7C5-CC0E-DD6D-04349D3C4502}"/>
              </a:ext>
            </a:extLst>
          </p:cNvPr>
          <p:cNvSpPr/>
          <p:nvPr/>
        </p:nvSpPr>
        <p:spPr>
          <a:xfrm rot="9267248">
            <a:off x="2042471" y="517148"/>
            <a:ext cx="277940" cy="149162"/>
          </a:xfrm>
          <a:custGeom>
            <a:avLst/>
            <a:gdLst/>
            <a:ahLst/>
            <a:cxnLst/>
            <a:rect l="l" t="t" r="r" b="b"/>
            <a:pathLst>
              <a:path w="300864" h="176158">
                <a:moveTo>
                  <a:pt x="0" y="0"/>
                </a:moveTo>
                <a:lnTo>
                  <a:pt x="300865" y="0"/>
                </a:lnTo>
                <a:lnTo>
                  <a:pt x="300865" y="176158"/>
                </a:lnTo>
                <a:lnTo>
                  <a:pt x="0" y="176158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 l="-149971"/>
            </a:stretch>
          </a:blipFill>
        </p:spPr>
      </p:sp>
      <p:sp>
        <p:nvSpPr>
          <p:cNvPr id="276" name="Freeform 86">
            <a:extLst>
              <a:ext uri="{FF2B5EF4-FFF2-40B4-BE49-F238E27FC236}">
                <a16:creationId xmlns:a16="http://schemas.microsoft.com/office/drawing/2014/main" id="{9BBF4EE0-4589-3EB5-1338-97E9BD3DF8BE}"/>
              </a:ext>
            </a:extLst>
          </p:cNvPr>
          <p:cNvSpPr/>
          <p:nvPr/>
        </p:nvSpPr>
        <p:spPr>
          <a:xfrm rot="9267248">
            <a:off x="1589260" y="722807"/>
            <a:ext cx="277940" cy="149162"/>
          </a:xfrm>
          <a:custGeom>
            <a:avLst/>
            <a:gdLst/>
            <a:ahLst/>
            <a:cxnLst/>
            <a:rect l="l" t="t" r="r" b="b"/>
            <a:pathLst>
              <a:path w="300864" h="176158">
                <a:moveTo>
                  <a:pt x="0" y="0"/>
                </a:moveTo>
                <a:lnTo>
                  <a:pt x="300865" y="0"/>
                </a:lnTo>
                <a:lnTo>
                  <a:pt x="300865" y="176158"/>
                </a:lnTo>
                <a:lnTo>
                  <a:pt x="0" y="176158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 l="-149971"/>
            </a:stretch>
          </a:blipFill>
        </p:spPr>
      </p:sp>
      <p:sp>
        <p:nvSpPr>
          <p:cNvPr id="277" name="Freeform 86">
            <a:extLst>
              <a:ext uri="{FF2B5EF4-FFF2-40B4-BE49-F238E27FC236}">
                <a16:creationId xmlns:a16="http://schemas.microsoft.com/office/drawing/2014/main" id="{27B1AE01-4358-0C05-196D-BD7C7DB7FC0B}"/>
              </a:ext>
            </a:extLst>
          </p:cNvPr>
          <p:cNvSpPr/>
          <p:nvPr/>
        </p:nvSpPr>
        <p:spPr>
          <a:xfrm rot="9267248">
            <a:off x="1207462" y="899325"/>
            <a:ext cx="277940" cy="149162"/>
          </a:xfrm>
          <a:custGeom>
            <a:avLst/>
            <a:gdLst/>
            <a:ahLst/>
            <a:cxnLst/>
            <a:rect l="l" t="t" r="r" b="b"/>
            <a:pathLst>
              <a:path w="300864" h="176158">
                <a:moveTo>
                  <a:pt x="0" y="0"/>
                </a:moveTo>
                <a:lnTo>
                  <a:pt x="300865" y="0"/>
                </a:lnTo>
                <a:lnTo>
                  <a:pt x="300865" y="176158"/>
                </a:lnTo>
                <a:lnTo>
                  <a:pt x="0" y="176158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 l="-149971"/>
            </a:stretch>
          </a:blipFill>
        </p:spPr>
      </p:sp>
      <p:sp>
        <p:nvSpPr>
          <p:cNvPr id="278" name="Freeform 86">
            <a:extLst>
              <a:ext uri="{FF2B5EF4-FFF2-40B4-BE49-F238E27FC236}">
                <a16:creationId xmlns:a16="http://schemas.microsoft.com/office/drawing/2014/main" id="{142CFF02-9729-A800-683D-DEA2DB84026F}"/>
              </a:ext>
            </a:extLst>
          </p:cNvPr>
          <p:cNvSpPr/>
          <p:nvPr/>
        </p:nvSpPr>
        <p:spPr>
          <a:xfrm rot="7879809">
            <a:off x="909721" y="1159040"/>
            <a:ext cx="277940" cy="149162"/>
          </a:xfrm>
          <a:custGeom>
            <a:avLst/>
            <a:gdLst/>
            <a:ahLst/>
            <a:cxnLst/>
            <a:rect l="l" t="t" r="r" b="b"/>
            <a:pathLst>
              <a:path w="300864" h="176158">
                <a:moveTo>
                  <a:pt x="0" y="0"/>
                </a:moveTo>
                <a:lnTo>
                  <a:pt x="300865" y="0"/>
                </a:lnTo>
                <a:lnTo>
                  <a:pt x="300865" y="176158"/>
                </a:lnTo>
                <a:lnTo>
                  <a:pt x="0" y="176158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 l="-149971"/>
            </a:stretch>
          </a:blipFill>
        </p:spPr>
      </p:sp>
      <p:sp>
        <p:nvSpPr>
          <p:cNvPr id="280" name="Freeform 233">
            <a:extLst>
              <a:ext uri="{FF2B5EF4-FFF2-40B4-BE49-F238E27FC236}">
                <a16:creationId xmlns:a16="http://schemas.microsoft.com/office/drawing/2014/main" id="{A07964E4-638B-C351-A47C-382170A19259}"/>
              </a:ext>
            </a:extLst>
          </p:cNvPr>
          <p:cNvSpPr/>
          <p:nvPr/>
        </p:nvSpPr>
        <p:spPr>
          <a:xfrm rot="21315837">
            <a:off x="3783436" y="6135656"/>
            <a:ext cx="291037" cy="160613"/>
          </a:xfrm>
          <a:custGeom>
            <a:avLst/>
            <a:gdLst/>
            <a:ahLst/>
            <a:cxnLst/>
            <a:rect l="l" t="t" r="r" b="b"/>
            <a:pathLst>
              <a:path w="582074" h="321225">
                <a:moveTo>
                  <a:pt x="0" y="0"/>
                </a:moveTo>
                <a:lnTo>
                  <a:pt x="582073" y="0"/>
                </a:lnTo>
                <a:lnTo>
                  <a:pt x="582073" y="321225"/>
                </a:lnTo>
                <a:lnTo>
                  <a:pt x="0" y="321225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-135608"/>
            </a:stretch>
          </a:blipFill>
        </p:spPr>
      </p:sp>
      <p:sp>
        <p:nvSpPr>
          <p:cNvPr id="281" name="Freeform 233">
            <a:extLst>
              <a:ext uri="{FF2B5EF4-FFF2-40B4-BE49-F238E27FC236}">
                <a16:creationId xmlns:a16="http://schemas.microsoft.com/office/drawing/2014/main" id="{B4137CB4-E828-5F75-B302-7D91DE0A5118}"/>
              </a:ext>
            </a:extLst>
          </p:cNvPr>
          <p:cNvSpPr/>
          <p:nvPr/>
        </p:nvSpPr>
        <p:spPr>
          <a:xfrm rot="21315837">
            <a:off x="4236536" y="6087877"/>
            <a:ext cx="291037" cy="160613"/>
          </a:xfrm>
          <a:custGeom>
            <a:avLst/>
            <a:gdLst/>
            <a:ahLst/>
            <a:cxnLst/>
            <a:rect l="l" t="t" r="r" b="b"/>
            <a:pathLst>
              <a:path w="582074" h="321225">
                <a:moveTo>
                  <a:pt x="0" y="0"/>
                </a:moveTo>
                <a:lnTo>
                  <a:pt x="582073" y="0"/>
                </a:lnTo>
                <a:lnTo>
                  <a:pt x="582073" y="321225"/>
                </a:lnTo>
                <a:lnTo>
                  <a:pt x="0" y="321225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-135608"/>
            </a:stretch>
          </a:blipFill>
        </p:spPr>
        <p:txBody>
          <a:bodyPr/>
          <a:lstStyle/>
          <a:p>
            <a:endParaRPr lang="tr-TR" dirty="0"/>
          </a:p>
        </p:txBody>
      </p:sp>
      <p:sp>
        <p:nvSpPr>
          <p:cNvPr id="282" name="Freeform 233">
            <a:extLst>
              <a:ext uri="{FF2B5EF4-FFF2-40B4-BE49-F238E27FC236}">
                <a16:creationId xmlns:a16="http://schemas.microsoft.com/office/drawing/2014/main" id="{1083AC4A-A20A-7D49-5497-A94E6BC9992A}"/>
              </a:ext>
            </a:extLst>
          </p:cNvPr>
          <p:cNvSpPr/>
          <p:nvPr/>
        </p:nvSpPr>
        <p:spPr>
          <a:xfrm rot="21032284">
            <a:off x="4732964" y="6017354"/>
            <a:ext cx="291037" cy="160613"/>
          </a:xfrm>
          <a:custGeom>
            <a:avLst/>
            <a:gdLst/>
            <a:ahLst/>
            <a:cxnLst/>
            <a:rect l="l" t="t" r="r" b="b"/>
            <a:pathLst>
              <a:path w="582074" h="321225">
                <a:moveTo>
                  <a:pt x="0" y="0"/>
                </a:moveTo>
                <a:lnTo>
                  <a:pt x="582073" y="0"/>
                </a:lnTo>
                <a:lnTo>
                  <a:pt x="582073" y="321225"/>
                </a:lnTo>
                <a:lnTo>
                  <a:pt x="0" y="321225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-135608"/>
            </a:stretch>
          </a:blipFill>
        </p:spPr>
      </p:sp>
      <p:sp>
        <p:nvSpPr>
          <p:cNvPr id="283" name="Freeform 233">
            <a:extLst>
              <a:ext uri="{FF2B5EF4-FFF2-40B4-BE49-F238E27FC236}">
                <a16:creationId xmlns:a16="http://schemas.microsoft.com/office/drawing/2014/main" id="{43F9F41F-7C80-3E8B-91D1-436057463C87}"/>
              </a:ext>
            </a:extLst>
          </p:cNvPr>
          <p:cNvSpPr/>
          <p:nvPr/>
        </p:nvSpPr>
        <p:spPr>
          <a:xfrm rot="20831807">
            <a:off x="5199145" y="5941404"/>
            <a:ext cx="291037" cy="160613"/>
          </a:xfrm>
          <a:custGeom>
            <a:avLst/>
            <a:gdLst/>
            <a:ahLst/>
            <a:cxnLst/>
            <a:rect l="l" t="t" r="r" b="b"/>
            <a:pathLst>
              <a:path w="582074" h="321225">
                <a:moveTo>
                  <a:pt x="0" y="0"/>
                </a:moveTo>
                <a:lnTo>
                  <a:pt x="582073" y="0"/>
                </a:lnTo>
                <a:lnTo>
                  <a:pt x="582073" y="321225"/>
                </a:lnTo>
                <a:lnTo>
                  <a:pt x="0" y="321225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-135608"/>
            </a:stretch>
          </a:blipFill>
        </p:spPr>
      </p:sp>
      <p:sp>
        <p:nvSpPr>
          <p:cNvPr id="284" name="Freeform 233">
            <a:extLst>
              <a:ext uri="{FF2B5EF4-FFF2-40B4-BE49-F238E27FC236}">
                <a16:creationId xmlns:a16="http://schemas.microsoft.com/office/drawing/2014/main" id="{251A4C46-44DA-272B-5D58-0B85E0C014E2}"/>
              </a:ext>
            </a:extLst>
          </p:cNvPr>
          <p:cNvSpPr/>
          <p:nvPr/>
        </p:nvSpPr>
        <p:spPr>
          <a:xfrm rot="20844633">
            <a:off x="5679551" y="5859027"/>
            <a:ext cx="291037" cy="160613"/>
          </a:xfrm>
          <a:custGeom>
            <a:avLst/>
            <a:gdLst/>
            <a:ahLst/>
            <a:cxnLst/>
            <a:rect l="l" t="t" r="r" b="b"/>
            <a:pathLst>
              <a:path w="582074" h="321225">
                <a:moveTo>
                  <a:pt x="0" y="0"/>
                </a:moveTo>
                <a:lnTo>
                  <a:pt x="582073" y="0"/>
                </a:lnTo>
                <a:lnTo>
                  <a:pt x="582073" y="321225"/>
                </a:lnTo>
                <a:lnTo>
                  <a:pt x="0" y="321225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-135608"/>
            </a:stretch>
          </a:blipFill>
        </p:spPr>
      </p:sp>
      <p:sp>
        <p:nvSpPr>
          <p:cNvPr id="285" name="Freeform 233">
            <a:extLst>
              <a:ext uri="{FF2B5EF4-FFF2-40B4-BE49-F238E27FC236}">
                <a16:creationId xmlns:a16="http://schemas.microsoft.com/office/drawing/2014/main" id="{B652E893-8D30-95D8-A074-F0EF1DD3CB63}"/>
              </a:ext>
            </a:extLst>
          </p:cNvPr>
          <p:cNvSpPr/>
          <p:nvPr/>
        </p:nvSpPr>
        <p:spPr>
          <a:xfrm rot="20482330">
            <a:off x="6163807" y="5736445"/>
            <a:ext cx="291037" cy="160613"/>
          </a:xfrm>
          <a:custGeom>
            <a:avLst/>
            <a:gdLst/>
            <a:ahLst/>
            <a:cxnLst/>
            <a:rect l="l" t="t" r="r" b="b"/>
            <a:pathLst>
              <a:path w="582074" h="321225">
                <a:moveTo>
                  <a:pt x="0" y="0"/>
                </a:moveTo>
                <a:lnTo>
                  <a:pt x="582073" y="0"/>
                </a:lnTo>
                <a:lnTo>
                  <a:pt x="582073" y="321225"/>
                </a:lnTo>
                <a:lnTo>
                  <a:pt x="0" y="321225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-135608"/>
            </a:stretch>
          </a:blipFill>
        </p:spPr>
      </p:sp>
      <p:sp>
        <p:nvSpPr>
          <p:cNvPr id="286" name="Freeform 233">
            <a:extLst>
              <a:ext uri="{FF2B5EF4-FFF2-40B4-BE49-F238E27FC236}">
                <a16:creationId xmlns:a16="http://schemas.microsoft.com/office/drawing/2014/main" id="{C3D42775-404A-9538-769B-E11F1C0FA1E6}"/>
              </a:ext>
            </a:extLst>
          </p:cNvPr>
          <p:cNvSpPr/>
          <p:nvPr/>
        </p:nvSpPr>
        <p:spPr>
          <a:xfrm rot="19418436">
            <a:off x="9172913" y="3826925"/>
            <a:ext cx="291037" cy="160613"/>
          </a:xfrm>
          <a:custGeom>
            <a:avLst/>
            <a:gdLst/>
            <a:ahLst/>
            <a:cxnLst/>
            <a:rect l="l" t="t" r="r" b="b"/>
            <a:pathLst>
              <a:path w="582074" h="321225">
                <a:moveTo>
                  <a:pt x="0" y="0"/>
                </a:moveTo>
                <a:lnTo>
                  <a:pt x="582073" y="0"/>
                </a:lnTo>
                <a:lnTo>
                  <a:pt x="582073" y="321225"/>
                </a:lnTo>
                <a:lnTo>
                  <a:pt x="0" y="321225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-135608"/>
            </a:stretch>
          </a:blipFill>
        </p:spPr>
      </p:sp>
      <p:sp>
        <p:nvSpPr>
          <p:cNvPr id="287" name="Freeform 233">
            <a:extLst>
              <a:ext uri="{FF2B5EF4-FFF2-40B4-BE49-F238E27FC236}">
                <a16:creationId xmlns:a16="http://schemas.microsoft.com/office/drawing/2014/main" id="{3175AD8D-1FC4-90F9-DBE0-B095C265844C}"/>
              </a:ext>
            </a:extLst>
          </p:cNvPr>
          <p:cNvSpPr/>
          <p:nvPr/>
        </p:nvSpPr>
        <p:spPr>
          <a:xfrm rot="19418436">
            <a:off x="8603120" y="4306858"/>
            <a:ext cx="291037" cy="160613"/>
          </a:xfrm>
          <a:custGeom>
            <a:avLst/>
            <a:gdLst/>
            <a:ahLst/>
            <a:cxnLst/>
            <a:rect l="l" t="t" r="r" b="b"/>
            <a:pathLst>
              <a:path w="582074" h="321225">
                <a:moveTo>
                  <a:pt x="0" y="0"/>
                </a:moveTo>
                <a:lnTo>
                  <a:pt x="582073" y="0"/>
                </a:lnTo>
                <a:lnTo>
                  <a:pt x="582073" y="321225"/>
                </a:lnTo>
                <a:lnTo>
                  <a:pt x="0" y="321225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-135608"/>
            </a:stretch>
          </a:blipFill>
        </p:spPr>
      </p:sp>
      <p:sp>
        <p:nvSpPr>
          <p:cNvPr id="288" name="Freeform 233">
            <a:extLst>
              <a:ext uri="{FF2B5EF4-FFF2-40B4-BE49-F238E27FC236}">
                <a16:creationId xmlns:a16="http://schemas.microsoft.com/office/drawing/2014/main" id="{090EB9F9-F6BF-466E-C2C0-93AAD82764C1}"/>
              </a:ext>
            </a:extLst>
          </p:cNvPr>
          <p:cNvSpPr/>
          <p:nvPr/>
        </p:nvSpPr>
        <p:spPr>
          <a:xfrm rot="19418436">
            <a:off x="8204906" y="4597310"/>
            <a:ext cx="291037" cy="160613"/>
          </a:xfrm>
          <a:custGeom>
            <a:avLst/>
            <a:gdLst/>
            <a:ahLst/>
            <a:cxnLst/>
            <a:rect l="l" t="t" r="r" b="b"/>
            <a:pathLst>
              <a:path w="582074" h="321225">
                <a:moveTo>
                  <a:pt x="0" y="0"/>
                </a:moveTo>
                <a:lnTo>
                  <a:pt x="582073" y="0"/>
                </a:lnTo>
                <a:lnTo>
                  <a:pt x="582073" y="321225"/>
                </a:lnTo>
                <a:lnTo>
                  <a:pt x="0" y="321225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-135608"/>
            </a:stretch>
          </a:blipFill>
        </p:spPr>
        <p:txBody>
          <a:bodyPr/>
          <a:lstStyle/>
          <a:p>
            <a:endParaRPr lang="tr-TR" dirty="0"/>
          </a:p>
        </p:txBody>
      </p:sp>
      <p:sp>
        <p:nvSpPr>
          <p:cNvPr id="289" name="Freeform 233">
            <a:extLst>
              <a:ext uri="{FF2B5EF4-FFF2-40B4-BE49-F238E27FC236}">
                <a16:creationId xmlns:a16="http://schemas.microsoft.com/office/drawing/2014/main" id="{A4A88625-CB15-15DA-B447-4C70D1714F52}"/>
              </a:ext>
            </a:extLst>
          </p:cNvPr>
          <p:cNvSpPr/>
          <p:nvPr/>
        </p:nvSpPr>
        <p:spPr>
          <a:xfrm rot="19418436">
            <a:off x="7806757" y="4867556"/>
            <a:ext cx="291037" cy="160613"/>
          </a:xfrm>
          <a:custGeom>
            <a:avLst/>
            <a:gdLst/>
            <a:ahLst/>
            <a:cxnLst/>
            <a:rect l="l" t="t" r="r" b="b"/>
            <a:pathLst>
              <a:path w="582074" h="321225">
                <a:moveTo>
                  <a:pt x="0" y="0"/>
                </a:moveTo>
                <a:lnTo>
                  <a:pt x="582073" y="0"/>
                </a:lnTo>
                <a:lnTo>
                  <a:pt x="582073" y="321225"/>
                </a:lnTo>
                <a:lnTo>
                  <a:pt x="0" y="321225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-135608"/>
            </a:stretch>
          </a:blipFill>
        </p:spPr>
        <p:txBody>
          <a:bodyPr/>
          <a:lstStyle/>
          <a:p>
            <a:endParaRPr lang="tr-TR" dirty="0"/>
          </a:p>
        </p:txBody>
      </p:sp>
      <p:sp>
        <p:nvSpPr>
          <p:cNvPr id="290" name="Freeform 233">
            <a:extLst>
              <a:ext uri="{FF2B5EF4-FFF2-40B4-BE49-F238E27FC236}">
                <a16:creationId xmlns:a16="http://schemas.microsoft.com/office/drawing/2014/main" id="{1E7921E6-8A28-DA9D-4327-E0A57B80B8D2}"/>
              </a:ext>
            </a:extLst>
          </p:cNvPr>
          <p:cNvSpPr/>
          <p:nvPr/>
        </p:nvSpPr>
        <p:spPr>
          <a:xfrm rot="19879146">
            <a:off x="6603945" y="5547719"/>
            <a:ext cx="291037" cy="160613"/>
          </a:xfrm>
          <a:custGeom>
            <a:avLst/>
            <a:gdLst/>
            <a:ahLst/>
            <a:cxnLst/>
            <a:rect l="l" t="t" r="r" b="b"/>
            <a:pathLst>
              <a:path w="582074" h="321225">
                <a:moveTo>
                  <a:pt x="0" y="0"/>
                </a:moveTo>
                <a:lnTo>
                  <a:pt x="582073" y="0"/>
                </a:lnTo>
                <a:lnTo>
                  <a:pt x="582073" y="321225"/>
                </a:lnTo>
                <a:lnTo>
                  <a:pt x="0" y="321225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-135608"/>
            </a:stretch>
          </a:blipFill>
        </p:spPr>
      </p:sp>
      <p:sp>
        <p:nvSpPr>
          <p:cNvPr id="291" name="Freeform 233">
            <a:extLst>
              <a:ext uri="{FF2B5EF4-FFF2-40B4-BE49-F238E27FC236}">
                <a16:creationId xmlns:a16="http://schemas.microsoft.com/office/drawing/2014/main" id="{EF107F20-2716-A16A-DA89-CA76B994813C}"/>
              </a:ext>
            </a:extLst>
          </p:cNvPr>
          <p:cNvSpPr/>
          <p:nvPr/>
        </p:nvSpPr>
        <p:spPr>
          <a:xfrm rot="19879146">
            <a:off x="7009146" y="5325165"/>
            <a:ext cx="291037" cy="160613"/>
          </a:xfrm>
          <a:custGeom>
            <a:avLst/>
            <a:gdLst/>
            <a:ahLst/>
            <a:cxnLst/>
            <a:rect l="l" t="t" r="r" b="b"/>
            <a:pathLst>
              <a:path w="582074" h="321225">
                <a:moveTo>
                  <a:pt x="0" y="0"/>
                </a:moveTo>
                <a:lnTo>
                  <a:pt x="582073" y="0"/>
                </a:lnTo>
                <a:lnTo>
                  <a:pt x="582073" y="321225"/>
                </a:lnTo>
                <a:lnTo>
                  <a:pt x="0" y="321225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-135608"/>
            </a:stretch>
          </a:blipFill>
        </p:spPr>
      </p:sp>
      <p:sp>
        <p:nvSpPr>
          <p:cNvPr id="292" name="Freeform 233">
            <a:extLst>
              <a:ext uri="{FF2B5EF4-FFF2-40B4-BE49-F238E27FC236}">
                <a16:creationId xmlns:a16="http://schemas.microsoft.com/office/drawing/2014/main" id="{BD19C669-5691-8567-6EE3-AF950FFFC7E5}"/>
              </a:ext>
            </a:extLst>
          </p:cNvPr>
          <p:cNvSpPr/>
          <p:nvPr/>
        </p:nvSpPr>
        <p:spPr>
          <a:xfrm rot="19879146">
            <a:off x="7411262" y="5105301"/>
            <a:ext cx="291037" cy="160613"/>
          </a:xfrm>
          <a:custGeom>
            <a:avLst/>
            <a:gdLst/>
            <a:ahLst/>
            <a:cxnLst/>
            <a:rect l="l" t="t" r="r" b="b"/>
            <a:pathLst>
              <a:path w="582074" h="321225">
                <a:moveTo>
                  <a:pt x="0" y="0"/>
                </a:moveTo>
                <a:lnTo>
                  <a:pt x="582073" y="0"/>
                </a:lnTo>
                <a:lnTo>
                  <a:pt x="582073" y="321225"/>
                </a:lnTo>
                <a:lnTo>
                  <a:pt x="0" y="321225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-135608"/>
            </a:stretch>
          </a:blipFill>
        </p:spPr>
      </p:sp>
      <p:sp>
        <p:nvSpPr>
          <p:cNvPr id="294" name="Freeform 156">
            <a:extLst>
              <a:ext uri="{FF2B5EF4-FFF2-40B4-BE49-F238E27FC236}">
                <a16:creationId xmlns:a16="http://schemas.microsoft.com/office/drawing/2014/main" id="{31EB2D57-CEF7-0C10-95D6-85C07E1CA538}"/>
              </a:ext>
            </a:extLst>
          </p:cNvPr>
          <p:cNvSpPr/>
          <p:nvPr/>
        </p:nvSpPr>
        <p:spPr>
          <a:xfrm rot="16200000">
            <a:off x="3126382" y="6128567"/>
            <a:ext cx="958243" cy="237744"/>
          </a:xfrm>
          <a:custGeom>
            <a:avLst/>
            <a:gdLst/>
            <a:ahLst/>
            <a:cxnLst/>
            <a:rect l="l" t="t" r="r" b="b"/>
            <a:pathLst>
              <a:path w="7315200" h="356616">
                <a:moveTo>
                  <a:pt x="0" y="0"/>
                </a:moveTo>
                <a:lnTo>
                  <a:pt x="7315200" y="0"/>
                </a:lnTo>
                <a:lnTo>
                  <a:pt x="7315200" y="356616"/>
                </a:lnTo>
                <a:lnTo>
                  <a:pt x="0" y="356616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54911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9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3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7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5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7" dur="1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1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8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0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1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9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2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3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9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4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5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6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7" fill="hold">
                      <p:stCondLst>
                        <p:cond delay="indefinite"/>
                      </p:stCondLst>
                      <p:childTnLst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2" dur="10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3" dur="10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6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9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2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5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8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1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4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7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0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3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6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9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2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5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0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1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2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3" fill="hold">
                      <p:stCondLst>
                        <p:cond delay="indefinite"/>
                      </p:stCondLst>
                      <p:childTnLst>
                        <p:par>
                          <p:cTn id="494" fill="hold">
                            <p:stCondLst>
                              <p:cond delay="0"/>
                            </p:stCondLst>
                            <p:childTnLst>
                              <p:par>
                                <p:cTn id="49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4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2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3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4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7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8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3" dur="1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1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5" fill="hold">
                      <p:stCondLst>
                        <p:cond delay="indefinite"/>
                      </p:stCondLst>
                      <p:childTnLst>
                        <p:par>
                          <p:cTn id="526" fill="hold">
                            <p:stCondLst>
                              <p:cond delay="0"/>
                            </p:stCondLst>
                            <p:childTnLst>
                              <p:par>
                                <p:cTn id="5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0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0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1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2" fill="hold">
                      <p:stCondLst>
                        <p:cond delay="indefinite"/>
                      </p:stCondLst>
                      <p:childTnLst>
                        <p:par>
                          <p:cTn id="543" fill="hold">
                            <p:stCondLst>
                              <p:cond delay="0"/>
                            </p:stCondLst>
                            <p:childTnLst>
                              <p:par>
                                <p:cTn id="5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6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7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2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3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" grpId="0" animBg="1"/>
      <p:bldP spid="4" grpId="0" animBg="1"/>
      <p:bldP spid="35" grpId="0"/>
      <p:bldP spid="38" grpId="0" animBg="1"/>
      <p:bldP spid="50" grpId="0"/>
      <p:bldP spid="54" grpId="0"/>
      <p:bldP spid="60" grpId="0" animBg="1"/>
      <p:bldP spid="87" grpId="0"/>
      <p:bldP spid="170" grpId="0"/>
      <p:bldP spid="236" grpId="0"/>
      <p:bldP spid="250" grpId="0"/>
      <p:bldP spid="251" grpId="0"/>
      <p:bldP spid="252" grpId="0"/>
      <p:bldP spid="253" grpId="0"/>
      <p:bldP spid="254" grpId="0"/>
      <p:bldP spid="255" grpId="0"/>
      <p:bldP spid="256" grpId="0"/>
      <p:bldP spid="257" grpId="0"/>
      <p:bldP spid="258" grpId="0"/>
      <p:bldP spid="260" grpId="0"/>
      <p:bldP spid="261" grpId="0" animBg="1"/>
      <p:bldP spid="281" grpId="0" animBg="1"/>
      <p:bldP spid="288" grpId="0" animBg="1"/>
      <p:bldP spid="28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1">
            <a:extLst>
              <a:ext uri="{FF2B5EF4-FFF2-40B4-BE49-F238E27FC236}">
                <a16:creationId xmlns:a16="http://schemas.microsoft.com/office/drawing/2014/main" id="{64C890C3-4C3C-9A7E-E109-AF0677767755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b="1" dirty="0">
                <a:latin typeface="Cochin" panose="02000603020000020003" pitchFamily="2" charset="0"/>
              </a:rPr>
              <a:t>İşte karşınızda </a:t>
            </a:r>
            <a:r>
              <a:rPr lang="tr-TR" b="1" dirty="0" err="1">
                <a:latin typeface="Cochin" panose="02000603020000020003" pitchFamily="2" charset="0"/>
              </a:rPr>
              <a:t>Therapy</a:t>
            </a:r>
            <a:r>
              <a:rPr lang="tr-TR" b="1" dirty="0">
                <a:latin typeface="Cochin" panose="02000603020000020003" pitchFamily="2" charset="0"/>
              </a:rPr>
              <a:t> </a:t>
            </a:r>
            <a:r>
              <a:rPr lang="tr-TR" b="1" dirty="0" err="1">
                <a:latin typeface="Cochin" panose="02000603020000020003" pitchFamily="2" charset="0"/>
              </a:rPr>
              <a:t>Tunes</a:t>
            </a:r>
            <a:r>
              <a:rPr lang="tr-TR" b="1" dirty="0">
                <a:latin typeface="Cochin" panose="02000603020000020003" pitchFamily="2" charset="0"/>
              </a:rPr>
              <a:t>!</a:t>
            </a:r>
            <a:endParaRPr lang="tr-TR" dirty="0"/>
          </a:p>
        </p:txBody>
      </p:sp>
      <p:pic>
        <p:nvPicPr>
          <p:cNvPr id="5" name="Resim 4">
            <a:hlinkClick r:id="rId2"/>
            <a:extLst>
              <a:ext uri="{FF2B5EF4-FFF2-40B4-BE49-F238E27FC236}">
                <a16:creationId xmlns:a16="http://schemas.microsoft.com/office/drawing/2014/main" id="{38373101-B7AF-B847-A9B4-B6A210EA34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44"/>
          <a:stretch/>
        </p:blipFill>
        <p:spPr>
          <a:xfrm>
            <a:off x="1225395" y="1184972"/>
            <a:ext cx="9741210" cy="526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20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Resim Yer Tutucusu 19">
            <a:extLst>
              <a:ext uri="{FF2B5EF4-FFF2-40B4-BE49-F238E27FC236}">
                <a16:creationId xmlns:a16="http://schemas.microsoft.com/office/drawing/2014/main" id="{2F4174D1-B5C2-2B40-10F4-3728B0B1B6B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6" r="16666"/>
          <a:stretch/>
        </p:blipFill>
        <p:spPr>
          <a:xfrm>
            <a:off x="15525600" y="1773513"/>
            <a:ext cx="2520000" cy="3779897"/>
          </a:xfrm>
        </p:spPr>
      </p:pic>
      <p:pic>
        <p:nvPicPr>
          <p:cNvPr id="24" name="Resim Yer Tutucusu 23">
            <a:extLst>
              <a:ext uri="{FF2B5EF4-FFF2-40B4-BE49-F238E27FC236}">
                <a16:creationId xmlns:a16="http://schemas.microsoft.com/office/drawing/2014/main" id="{736E584E-918F-899F-ECE3-B527303D06D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7777" r="27777"/>
          <a:stretch/>
        </p:blipFill>
        <p:spPr>
          <a:xfrm>
            <a:off x="20870400" y="1773511"/>
            <a:ext cx="2520000" cy="3779897"/>
          </a:xfrm>
        </p:spPr>
      </p:pic>
      <p:pic>
        <p:nvPicPr>
          <p:cNvPr id="22" name="Resim Yer Tutucusu 21">
            <a:extLst>
              <a:ext uri="{FF2B5EF4-FFF2-40B4-BE49-F238E27FC236}">
                <a16:creationId xmlns:a16="http://schemas.microsoft.com/office/drawing/2014/main" id="{7534BD18-D658-FD23-6138-C83D40EA078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6" r="16666"/>
          <a:stretch/>
        </p:blipFill>
        <p:spPr>
          <a:xfrm>
            <a:off x="18198000" y="1773512"/>
            <a:ext cx="2520000" cy="3779897"/>
          </a:xfrm>
        </p:spPr>
      </p:pic>
      <p:pic>
        <p:nvPicPr>
          <p:cNvPr id="18" name="Resim Yer Tutucusu 17">
            <a:extLst>
              <a:ext uri="{FF2B5EF4-FFF2-40B4-BE49-F238E27FC236}">
                <a16:creationId xmlns:a16="http://schemas.microsoft.com/office/drawing/2014/main" id="{732B825C-9CF6-443E-963E-292E2554E55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6" r="16666"/>
          <a:stretch/>
        </p:blipFill>
        <p:spPr>
          <a:xfrm>
            <a:off x="12853200" y="1773510"/>
            <a:ext cx="2520000" cy="3779897"/>
          </a:xfrm>
        </p:spPr>
      </p:pic>
      <p:pic>
        <p:nvPicPr>
          <p:cNvPr id="15" name="Resim Yer Tutucusu 14">
            <a:extLst>
              <a:ext uri="{FF2B5EF4-FFF2-40B4-BE49-F238E27FC236}">
                <a16:creationId xmlns:a16="http://schemas.microsoft.com/office/drawing/2014/main" id="{5C2EC15B-B02D-1EF6-E86C-BCAEE95147E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823" r="16823"/>
          <a:stretch/>
        </p:blipFill>
        <p:spPr>
          <a:xfrm>
            <a:off x="10180800" y="1773509"/>
            <a:ext cx="2520000" cy="3779897"/>
          </a:xfrm>
        </p:spPr>
      </p:pic>
      <p:pic>
        <p:nvPicPr>
          <p:cNvPr id="3" name="Resim Yer Tutucusu 2">
            <a:extLst>
              <a:ext uri="{FF2B5EF4-FFF2-40B4-BE49-F238E27FC236}">
                <a16:creationId xmlns:a16="http://schemas.microsoft.com/office/drawing/2014/main" id="{6CD2AB88-787B-546B-29BE-ABAAE80D72A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856" r="2856"/>
          <a:stretch/>
        </p:blipFill>
        <p:spPr>
          <a:xfrm>
            <a:off x="7508400" y="1773508"/>
            <a:ext cx="2520000" cy="3779897"/>
          </a:xfrm>
        </p:spPr>
      </p:pic>
      <p:pic>
        <p:nvPicPr>
          <p:cNvPr id="26" name="Resim Yer Tutucusu 25">
            <a:extLst>
              <a:ext uri="{FF2B5EF4-FFF2-40B4-BE49-F238E27FC236}">
                <a16:creationId xmlns:a16="http://schemas.microsoft.com/office/drawing/2014/main" id="{391D57D5-1849-977C-18D6-4C1DF842048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6" r="16666"/>
          <a:stretch/>
        </p:blipFill>
        <p:spPr>
          <a:xfrm>
            <a:off x="23542800" y="1773508"/>
            <a:ext cx="2520000" cy="3779897"/>
          </a:xfrm>
        </p:spPr>
      </p:pic>
      <p:pic>
        <p:nvPicPr>
          <p:cNvPr id="28" name="Resim Yer Tutucusu 27">
            <a:hlinkClick r:id="rId9" action="ppaction://hlinksldjump"/>
            <a:extLst>
              <a:ext uri="{FF2B5EF4-FFF2-40B4-BE49-F238E27FC236}">
                <a16:creationId xmlns:a16="http://schemas.microsoft.com/office/drawing/2014/main" id="{C51CB59C-DED8-D4A4-B554-CB5A68DAD17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10"/>
          <a:srcRect l="16688" r="16688"/>
          <a:stretch>
            <a:fillRect/>
          </a:stretch>
        </p:blipFill>
        <p:spPr>
          <a:xfrm>
            <a:off x="4836000" y="1773508"/>
            <a:ext cx="2520000" cy="3779897"/>
          </a:xfrm>
        </p:spPr>
      </p:pic>
      <p:pic>
        <p:nvPicPr>
          <p:cNvPr id="36" name="Resim Yer Tutucusu 35">
            <a:extLst>
              <a:ext uri="{FF2B5EF4-FFF2-40B4-BE49-F238E27FC236}">
                <a16:creationId xmlns:a16="http://schemas.microsoft.com/office/drawing/2014/main" id="{7E57828A-724D-2C86-B2AC-49860625701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7" r="16667"/>
          <a:stretch>
            <a:fillRect/>
          </a:stretch>
        </p:blipFill>
        <p:spPr>
          <a:xfrm>
            <a:off x="2163600" y="1773507"/>
            <a:ext cx="2520000" cy="3779897"/>
          </a:xfr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3565D4E-E83A-C691-6CF6-488FF6F88DA3}"/>
              </a:ext>
            </a:extLst>
          </p:cNvPr>
          <p:cNvSpPr/>
          <p:nvPr/>
        </p:nvSpPr>
        <p:spPr>
          <a:xfrm>
            <a:off x="-2119200" y="882494"/>
            <a:ext cx="16430400" cy="1371600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84D1BC-43DE-0DDE-5361-4D4D1909916D}"/>
              </a:ext>
            </a:extLst>
          </p:cNvPr>
          <p:cNvSpPr/>
          <p:nvPr/>
        </p:nvSpPr>
        <p:spPr>
          <a:xfrm>
            <a:off x="-2008841" y="4676370"/>
            <a:ext cx="16430400" cy="1371600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F6E4BB90-61BB-3E8F-0ECD-AB69BDD53C64}"/>
              </a:ext>
            </a:extLst>
          </p:cNvPr>
          <p:cNvSpPr txBox="1"/>
          <p:nvPr/>
        </p:nvSpPr>
        <p:spPr>
          <a:xfrm>
            <a:off x="4416056" y="1214949"/>
            <a:ext cx="335988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latin typeface="Cochin" panose="02000603020000020003" pitchFamily="2" charset="0"/>
              </a:rPr>
              <a:t>THERAPY TUNES</a:t>
            </a:r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5EDD5189-D6DC-B50F-E583-EAC2994A9E06}"/>
              </a:ext>
            </a:extLst>
          </p:cNvPr>
          <p:cNvSpPr txBox="1"/>
          <p:nvPr/>
        </p:nvSpPr>
        <p:spPr>
          <a:xfrm>
            <a:off x="4416056" y="5400576"/>
            <a:ext cx="335988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latin typeface="Cochin" panose="02000603020000020003" pitchFamily="2" charset="0"/>
              </a:rPr>
              <a:t>THERAPY TUNES</a:t>
            </a:r>
          </a:p>
        </p:txBody>
      </p:sp>
      <p:cxnSp>
        <p:nvCxnSpPr>
          <p:cNvPr id="21" name="Düz Ok Bağlayıcısı 2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39544E5-E712-239C-8077-79F284DB7543}"/>
              </a:ext>
            </a:extLst>
          </p:cNvPr>
          <p:cNvCxnSpPr>
            <a:cxnSpLocks/>
          </p:cNvCxnSpPr>
          <p:nvPr/>
        </p:nvCxnSpPr>
        <p:spPr>
          <a:xfrm>
            <a:off x="8247705" y="5600631"/>
            <a:ext cx="52069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Düz Ok Bağlayıcısı 2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8F8F3A5-E6EE-9E64-964D-C35E6F7C5014}"/>
              </a:ext>
            </a:extLst>
          </p:cNvPr>
          <p:cNvCxnSpPr>
            <a:cxnSpLocks/>
          </p:cNvCxnSpPr>
          <p:nvPr/>
        </p:nvCxnSpPr>
        <p:spPr>
          <a:xfrm flipH="1">
            <a:off x="3299791" y="5600631"/>
            <a:ext cx="538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322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ite Minimal Thanks For Watching YouTube Outro">
            <a:hlinkClick r:id="" action="ppaction://media"/>
            <a:extLst>
              <a:ext uri="{FF2B5EF4-FFF2-40B4-BE49-F238E27FC236}">
                <a16:creationId xmlns:a16="http://schemas.microsoft.com/office/drawing/2014/main" id="{1EA888A5-C962-2BE5-8B34-CDE4000E1E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350" y="0"/>
            <a:ext cx="12198350" cy="686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224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Resim Yer Tutucusu 19">
            <a:extLst>
              <a:ext uri="{FF2B5EF4-FFF2-40B4-BE49-F238E27FC236}">
                <a16:creationId xmlns:a16="http://schemas.microsoft.com/office/drawing/2014/main" id="{2F4174D1-B5C2-2B40-10F4-3728B0B1B6B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6" r="16666"/>
          <a:stretch/>
        </p:blipFill>
        <p:spPr>
          <a:xfrm>
            <a:off x="12853200" y="1796959"/>
            <a:ext cx="2520000" cy="3779897"/>
          </a:xfrm>
        </p:spPr>
      </p:pic>
      <p:pic>
        <p:nvPicPr>
          <p:cNvPr id="24" name="Resim Yer Tutucusu 23">
            <a:extLst>
              <a:ext uri="{FF2B5EF4-FFF2-40B4-BE49-F238E27FC236}">
                <a16:creationId xmlns:a16="http://schemas.microsoft.com/office/drawing/2014/main" id="{736E584E-918F-899F-ECE3-B527303D06D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7777" r="27777"/>
          <a:stretch/>
        </p:blipFill>
        <p:spPr>
          <a:xfrm>
            <a:off x="18198000" y="1796957"/>
            <a:ext cx="2520000" cy="3779897"/>
          </a:xfrm>
        </p:spPr>
      </p:pic>
      <p:pic>
        <p:nvPicPr>
          <p:cNvPr id="22" name="Resim Yer Tutucusu 21">
            <a:extLst>
              <a:ext uri="{FF2B5EF4-FFF2-40B4-BE49-F238E27FC236}">
                <a16:creationId xmlns:a16="http://schemas.microsoft.com/office/drawing/2014/main" id="{7534BD18-D658-FD23-6138-C83D40EA078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6" r="16666"/>
          <a:stretch/>
        </p:blipFill>
        <p:spPr>
          <a:xfrm>
            <a:off x="15525600" y="1796958"/>
            <a:ext cx="2520000" cy="3779897"/>
          </a:xfrm>
        </p:spPr>
      </p:pic>
      <p:pic>
        <p:nvPicPr>
          <p:cNvPr id="18" name="Resim Yer Tutucusu 17">
            <a:extLst>
              <a:ext uri="{FF2B5EF4-FFF2-40B4-BE49-F238E27FC236}">
                <a16:creationId xmlns:a16="http://schemas.microsoft.com/office/drawing/2014/main" id="{732B825C-9CF6-443E-963E-292E2554E55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6" r="16666"/>
          <a:stretch/>
        </p:blipFill>
        <p:spPr>
          <a:xfrm>
            <a:off x="10180800" y="1796956"/>
            <a:ext cx="2520000" cy="3779897"/>
          </a:xfrm>
        </p:spPr>
      </p:pic>
      <p:pic>
        <p:nvPicPr>
          <p:cNvPr id="15" name="Resim Yer Tutucusu 14">
            <a:extLst>
              <a:ext uri="{FF2B5EF4-FFF2-40B4-BE49-F238E27FC236}">
                <a16:creationId xmlns:a16="http://schemas.microsoft.com/office/drawing/2014/main" id="{5C2EC15B-B02D-1EF6-E86C-BCAEE95147E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823" r="16823"/>
          <a:stretch/>
        </p:blipFill>
        <p:spPr>
          <a:xfrm>
            <a:off x="7508400" y="1796955"/>
            <a:ext cx="2520000" cy="3779897"/>
          </a:xfrm>
        </p:spPr>
      </p:pic>
      <p:pic>
        <p:nvPicPr>
          <p:cNvPr id="3" name="Resim Yer Tutucusu 2">
            <a:hlinkClick r:id="rId7" action="ppaction://hlinksldjump"/>
            <a:extLst>
              <a:ext uri="{FF2B5EF4-FFF2-40B4-BE49-F238E27FC236}">
                <a16:creationId xmlns:a16="http://schemas.microsoft.com/office/drawing/2014/main" id="{6CD2AB88-787B-546B-29BE-ABAAE80D72A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8"/>
          <a:srcRect l="2856" r="2856"/>
          <a:stretch/>
        </p:blipFill>
        <p:spPr>
          <a:xfrm>
            <a:off x="4836000" y="1796954"/>
            <a:ext cx="2520000" cy="3779897"/>
          </a:xfrm>
        </p:spPr>
      </p:pic>
      <p:pic>
        <p:nvPicPr>
          <p:cNvPr id="26" name="Resim Yer Tutucusu 25">
            <a:extLst>
              <a:ext uri="{FF2B5EF4-FFF2-40B4-BE49-F238E27FC236}">
                <a16:creationId xmlns:a16="http://schemas.microsoft.com/office/drawing/2014/main" id="{391D57D5-1849-977C-18D6-4C1DF842048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6" r="16666"/>
          <a:stretch/>
        </p:blipFill>
        <p:spPr>
          <a:xfrm>
            <a:off x="20870400" y="1796954"/>
            <a:ext cx="2520000" cy="3779897"/>
          </a:xfrm>
        </p:spPr>
      </p:pic>
      <p:pic>
        <p:nvPicPr>
          <p:cNvPr id="28" name="Resim Yer Tutucusu 27">
            <a:extLst>
              <a:ext uri="{FF2B5EF4-FFF2-40B4-BE49-F238E27FC236}">
                <a16:creationId xmlns:a16="http://schemas.microsoft.com/office/drawing/2014/main" id="{C51CB59C-DED8-D4A4-B554-CB5A68DAD17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88" r="16688"/>
          <a:stretch>
            <a:fillRect/>
          </a:stretch>
        </p:blipFill>
        <p:spPr>
          <a:xfrm>
            <a:off x="2163600" y="1796954"/>
            <a:ext cx="2520000" cy="3779897"/>
          </a:xfrm>
        </p:spPr>
      </p:pic>
      <p:pic>
        <p:nvPicPr>
          <p:cNvPr id="36" name="Resim Yer Tutucusu 35">
            <a:extLst>
              <a:ext uri="{FF2B5EF4-FFF2-40B4-BE49-F238E27FC236}">
                <a16:creationId xmlns:a16="http://schemas.microsoft.com/office/drawing/2014/main" id="{7E57828A-724D-2C86-B2AC-49860625701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7" r="16667"/>
          <a:stretch>
            <a:fillRect/>
          </a:stretch>
        </p:blipFill>
        <p:spPr>
          <a:xfrm>
            <a:off x="-508800" y="1796953"/>
            <a:ext cx="2520000" cy="3779897"/>
          </a:xfr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8547EFC-F9F2-EC97-9FBE-C700D4EBD699}"/>
              </a:ext>
            </a:extLst>
          </p:cNvPr>
          <p:cNvSpPr/>
          <p:nvPr/>
        </p:nvSpPr>
        <p:spPr>
          <a:xfrm>
            <a:off x="-2119200" y="882494"/>
            <a:ext cx="16430400" cy="1371600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4EC18FA-A6C8-2ECC-D453-B1F0FCCD1288}"/>
              </a:ext>
            </a:extLst>
          </p:cNvPr>
          <p:cNvSpPr/>
          <p:nvPr/>
        </p:nvSpPr>
        <p:spPr>
          <a:xfrm>
            <a:off x="-2069564" y="4676370"/>
            <a:ext cx="16430400" cy="1371600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49BDAF41-8012-D7BA-8F57-E7E6E458E623}"/>
              </a:ext>
            </a:extLst>
          </p:cNvPr>
          <p:cNvSpPr txBox="1"/>
          <p:nvPr/>
        </p:nvSpPr>
        <p:spPr>
          <a:xfrm>
            <a:off x="4416056" y="1214949"/>
            <a:ext cx="335988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latin typeface="Cochin" panose="02000603020000020003" pitchFamily="2" charset="0"/>
              </a:rPr>
              <a:t>THERAPY TUNES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C362BDA1-FBAE-484D-FBB3-57C3057632E8}"/>
              </a:ext>
            </a:extLst>
          </p:cNvPr>
          <p:cNvSpPr txBox="1"/>
          <p:nvPr/>
        </p:nvSpPr>
        <p:spPr>
          <a:xfrm>
            <a:off x="4416056" y="5376795"/>
            <a:ext cx="335988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latin typeface="Cochin" panose="02000603020000020003" pitchFamily="2" charset="0"/>
              </a:rPr>
              <a:t>NELER KULLANDIK?</a:t>
            </a:r>
          </a:p>
        </p:txBody>
      </p:sp>
      <p:cxnSp>
        <p:nvCxnSpPr>
          <p:cNvPr id="13" name="Düz Ok Bağlayıcısı 1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32910FA-1869-D280-9E50-C9A29B3E0F1F}"/>
              </a:ext>
            </a:extLst>
          </p:cNvPr>
          <p:cNvCxnSpPr>
            <a:cxnSpLocks/>
          </p:cNvCxnSpPr>
          <p:nvPr/>
        </p:nvCxnSpPr>
        <p:spPr>
          <a:xfrm>
            <a:off x="8247705" y="5576850"/>
            <a:ext cx="52069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Düz Ok Bağlayıcısı 1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4F882F0-338B-9A1C-FC3F-52D8524A7A7E}"/>
              </a:ext>
            </a:extLst>
          </p:cNvPr>
          <p:cNvCxnSpPr>
            <a:cxnSpLocks/>
          </p:cNvCxnSpPr>
          <p:nvPr/>
        </p:nvCxnSpPr>
        <p:spPr>
          <a:xfrm flipH="1">
            <a:off x="3299791" y="5576850"/>
            <a:ext cx="538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417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Resim Yer Tutucusu 19">
            <a:extLst>
              <a:ext uri="{FF2B5EF4-FFF2-40B4-BE49-F238E27FC236}">
                <a16:creationId xmlns:a16="http://schemas.microsoft.com/office/drawing/2014/main" id="{2F4174D1-B5C2-2B40-10F4-3728B0B1B6B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6" r="16666"/>
          <a:stretch/>
        </p:blipFill>
        <p:spPr>
          <a:xfrm>
            <a:off x="10180800" y="1875981"/>
            <a:ext cx="2520000" cy="3779897"/>
          </a:xfrm>
        </p:spPr>
      </p:pic>
      <p:pic>
        <p:nvPicPr>
          <p:cNvPr id="24" name="Resim Yer Tutucusu 23">
            <a:extLst>
              <a:ext uri="{FF2B5EF4-FFF2-40B4-BE49-F238E27FC236}">
                <a16:creationId xmlns:a16="http://schemas.microsoft.com/office/drawing/2014/main" id="{736E584E-918F-899F-ECE3-B527303D06D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7777" r="27777"/>
          <a:stretch/>
        </p:blipFill>
        <p:spPr>
          <a:xfrm>
            <a:off x="15525600" y="1875979"/>
            <a:ext cx="2520000" cy="3779897"/>
          </a:xfrm>
        </p:spPr>
      </p:pic>
      <p:pic>
        <p:nvPicPr>
          <p:cNvPr id="22" name="Resim Yer Tutucusu 21">
            <a:extLst>
              <a:ext uri="{FF2B5EF4-FFF2-40B4-BE49-F238E27FC236}">
                <a16:creationId xmlns:a16="http://schemas.microsoft.com/office/drawing/2014/main" id="{7534BD18-D658-FD23-6138-C83D40EA078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6" r="16666"/>
          <a:stretch/>
        </p:blipFill>
        <p:spPr>
          <a:xfrm>
            <a:off x="12853200" y="1875980"/>
            <a:ext cx="2520000" cy="3779897"/>
          </a:xfrm>
        </p:spPr>
      </p:pic>
      <p:pic>
        <p:nvPicPr>
          <p:cNvPr id="18" name="Resim Yer Tutucusu 17">
            <a:extLst>
              <a:ext uri="{FF2B5EF4-FFF2-40B4-BE49-F238E27FC236}">
                <a16:creationId xmlns:a16="http://schemas.microsoft.com/office/drawing/2014/main" id="{732B825C-9CF6-443E-963E-292E2554E55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6" r="16666"/>
          <a:stretch/>
        </p:blipFill>
        <p:spPr>
          <a:xfrm>
            <a:off x="7508400" y="1875978"/>
            <a:ext cx="2520000" cy="3779897"/>
          </a:xfrm>
        </p:spPr>
      </p:pic>
      <p:pic>
        <p:nvPicPr>
          <p:cNvPr id="15" name="Resim Yer Tutucusu 14">
            <a:hlinkClick r:id="rId6" action="ppaction://hlinksldjump"/>
            <a:extLst>
              <a:ext uri="{FF2B5EF4-FFF2-40B4-BE49-F238E27FC236}">
                <a16:creationId xmlns:a16="http://schemas.microsoft.com/office/drawing/2014/main" id="{5C2EC15B-B02D-1EF6-E86C-BCAEE95147E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/>
          <a:srcRect l="16823" r="16823"/>
          <a:stretch/>
        </p:blipFill>
        <p:spPr>
          <a:xfrm>
            <a:off x="4836000" y="1875977"/>
            <a:ext cx="2520000" cy="3779897"/>
          </a:xfrm>
        </p:spPr>
      </p:pic>
      <p:pic>
        <p:nvPicPr>
          <p:cNvPr id="3" name="Resim Yer Tutucusu 2">
            <a:extLst>
              <a:ext uri="{FF2B5EF4-FFF2-40B4-BE49-F238E27FC236}">
                <a16:creationId xmlns:a16="http://schemas.microsoft.com/office/drawing/2014/main" id="{6CD2AB88-787B-546B-29BE-ABAAE80D72A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856" r="2856"/>
          <a:stretch/>
        </p:blipFill>
        <p:spPr>
          <a:xfrm>
            <a:off x="2163600" y="1875976"/>
            <a:ext cx="2520000" cy="3779897"/>
          </a:xfrm>
        </p:spPr>
      </p:pic>
      <p:pic>
        <p:nvPicPr>
          <p:cNvPr id="26" name="Resim Yer Tutucusu 25">
            <a:extLst>
              <a:ext uri="{FF2B5EF4-FFF2-40B4-BE49-F238E27FC236}">
                <a16:creationId xmlns:a16="http://schemas.microsoft.com/office/drawing/2014/main" id="{391D57D5-1849-977C-18D6-4C1DF842048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6" r="16666"/>
          <a:stretch/>
        </p:blipFill>
        <p:spPr>
          <a:xfrm>
            <a:off x="18198000" y="1875976"/>
            <a:ext cx="2520000" cy="3779897"/>
          </a:xfrm>
        </p:spPr>
      </p:pic>
      <p:pic>
        <p:nvPicPr>
          <p:cNvPr id="28" name="Resim Yer Tutucusu 27">
            <a:extLst>
              <a:ext uri="{FF2B5EF4-FFF2-40B4-BE49-F238E27FC236}">
                <a16:creationId xmlns:a16="http://schemas.microsoft.com/office/drawing/2014/main" id="{C51CB59C-DED8-D4A4-B554-CB5A68DAD17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88" r="16688"/>
          <a:stretch>
            <a:fillRect/>
          </a:stretch>
        </p:blipFill>
        <p:spPr>
          <a:xfrm>
            <a:off x="-508800" y="1875976"/>
            <a:ext cx="2520000" cy="3779897"/>
          </a:xfrm>
        </p:spPr>
      </p:pic>
      <p:pic>
        <p:nvPicPr>
          <p:cNvPr id="36" name="Resim Yer Tutucusu 35">
            <a:extLst>
              <a:ext uri="{FF2B5EF4-FFF2-40B4-BE49-F238E27FC236}">
                <a16:creationId xmlns:a16="http://schemas.microsoft.com/office/drawing/2014/main" id="{7E57828A-724D-2C86-B2AC-49860625701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7" r="16667"/>
          <a:stretch>
            <a:fillRect/>
          </a:stretch>
        </p:blipFill>
        <p:spPr>
          <a:xfrm>
            <a:off x="-3181200" y="1875975"/>
            <a:ext cx="2520000" cy="3779897"/>
          </a:xfr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D8AA42E-17F8-2F40-A23C-8FF21D692FED}"/>
              </a:ext>
            </a:extLst>
          </p:cNvPr>
          <p:cNvSpPr/>
          <p:nvPr/>
        </p:nvSpPr>
        <p:spPr>
          <a:xfrm>
            <a:off x="-2119200" y="882494"/>
            <a:ext cx="16430400" cy="1371600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D127BD2-1A67-2A06-45B5-EA376D01CFB3}"/>
              </a:ext>
            </a:extLst>
          </p:cNvPr>
          <p:cNvSpPr/>
          <p:nvPr/>
        </p:nvSpPr>
        <p:spPr>
          <a:xfrm>
            <a:off x="-2119200" y="4656195"/>
            <a:ext cx="16430400" cy="1371600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2832DA06-7F53-98BF-0913-B87D67D00275}"/>
              </a:ext>
            </a:extLst>
          </p:cNvPr>
          <p:cNvSpPr txBox="1"/>
          <p:nvPr/>
        </p:nvSpPr>
        <p:spPr>
          <a:xfrm>
            <a:off x="4416056" y="1214949"/>
            <a:ext cx="335988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latin typeface="Cochin" panose="02000603020000020003" pitchFamily="2" charset="0"/>
              </a:rPr>
              <a:t>THERAPY TUNES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A6C98259-75DB-6E85-902E-BBE34FCAA605}"/>
              </a:ext>
            </a:extLst>
          </p:cNvPr>
          <p:cNvSpPr txBox="1"/>
          <p:nvPr/>
        </p:nvSpPr>
        <p:spPr>
          <a:xfrm>
            <a:off x="4416056" y="5383833"/>
            <a:ext cx="335988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latin typeface="Cochin" panose="02000603020000020003" pitchFamily="2" charset="0"/>
              </a:rPr>
              <a:t>VERİ SETLERİ</a:t>
            </a:r>
          </a:p>
        </p:txBody>
      </p:sp>
      <p:cxnSp>
        <p:nvCxnSpPr>
          <p:cNvPr id="13" name="Düz Ok Bağlayıcısı 1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B301DDF-3EEE-F867-526A-388194E89B73}"/>
              </a:ext>
            </a:extLst>
          </p:cNvPr>
          <p:cNvCxnSpPr>
            <a:cxnSpLocks/>
          </p:cNvCxnSpPr>
          <p:nvPr/>
        </p:nvCxnSpPr>
        <p:spPr>
          <a:xfrm>
            <a:off x="8247705" y="5583888"/>
            <a:ext cx="52069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Düz Ok Bağlayıcısı 1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F9EA274B-FF5E-C650-F587-A9F5F849A056}"/>
              </a:ext>
            </a:extLst>
          </p:cNvPr>
          <p:cNvCxnSpPr>
            <a:cxnSpLocks/>
          </p:cNvCxnSpPr>
          <p:nvPr/>
        </p:nvCxnSpPr>
        <p:spPr>
          <a:xfrm flipH="1">
            <a:off x="3299791" y="5583888"/>
            <a:ext cx="538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9407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Resim Yer Tutucusu 19">
            <a:extLst>
              <a:ext uri="{FF2B5EF4-FFF2-40B4-BE49-F238E27FC236}">
                <a16:creationId xmlns:a16="http://schemas.microsoft.com/office/drawing/2014/main" id="{2F4174D1-B5C2-2B40-10F4-3728B0B1B6B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6" r="16666"/>
          <a:stretch/>
        </p:blipFill>
        <p:spPr>
          <a:xfrm>
            <a:off x="7508400" y="1863102"/>
            <a:ext cx="2520000" cy="3779897"/>
          </a:xfrm>
        </p:spPr>
      </p:pic>
      <p:pic>
        <p:nvPicPr>
          <p:cNvPr id="24" name="Resim Yer Tutucusu 23">
            <a:extLst>
              <a:ext uri="{FF2B5EF4-FFF2-40B4-BE49-F238E27FC236}">
                <a16:creationId xmlns:a16="http://schemas.microsoft.com/office/drawing/2014/main" id="{736E584E-918F-899F-ECE3-B527303D06D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7777" r="27777"/>
          <a:stretch/>
        </p:blipFill>
        <p:spPr>
          <a:xfrm>
            <a:off x="12853200" y="1863100"/>
            <a:ext cx="2520000" cy="3779897"/>
          </a:xfrm>
        </p:spPr>
      </p:pic>
      <p:pic>
        <p:nvPicPr>
          <p:cNvPr id="22" name="Resim Yer Tutucusu 21">
            <a:extLst>
              <a:ext uri="{FF2B5EF4-FFF2-40B4-BE49-F238E27FC236}">
                <a16:creationId xmlns:a16="http://schemas.microsoft.com/office/drawing/2014/main" id="{7534BD18-D658-FD23-6138-C83D40EA078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6" r="16666"/>
          <a:stretch/>
        </p:blipFill>
        <p:spPr>
          <a:xfrm>
            <a:off x="10180800" y="1863101"/>
            <a:ext cx="2520000" cy="3779897"/>
          </a:xfrm>
        </p:spPr>
      </p:pic>
      <p:pic>
        <p:nvPicPr>
          <p:cNvPr id="18" name="Resim Yer Tutucusu 17">
            <a:hlinkClick r:id="rId5" action="ppaction://hlinksldjump"/>
            <a:extLst>
              <a:ext uri="{FF2B5EF4-FFF2-40B4-BE49-F238E27FC236}">
                <a16:creationId xmlns:a16="http://schemas.microsoft.com/office/drawing/2014/main" id="{732B825C-9CF6-443E-963E-292E2554E55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/>
          <a:srcRect l="16666" r="16666"/>
          <a:stretch/>
        </p:blipFill>
        <p:spPr>
          <a:xfrm>
            <a:off x="4836000" y="1863099"/>
            <a:ext cx="2520000" cy="3779897"/>
          </a:xfrm>
        </p:spPr>
      </p:pic>
      <p:pic>
        <p:nvPicPr>
          <p:cNvPr id="15" name="Resim Yer Tutucusu 14">
            <a:extLst>
              <a:ext uri="{FF2B5EF4-FFF2-40B4-BE49-F238E27FC236}">
                <a16:creationId xmlns:a16="http://schemas.microsoft.com/office/drawing/2014/main" id="{5C2EC15B-B02D-1EF6-E86C-BCAEE95147E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823" r="16823"/>
          <a:stretch/>
        </p:blipFill>
        <p:spPr>
          <a:xfrm>
            <a:off x="2163600" y="1863098"/>
            <a:ext cx="2520000" cy="3779897"/>
          </a:xfrm>
        </p:spPr>
      </p:pic>
      <p:pic>
        <p:nvPicPr>
          <p:cNvPr id="3" name="Resim Yer Tutucusu 2">
            <a:extLst>
              <a:ext uri="{FF2B5EF4-FFF2-40B4-BE49-F238E27FC236}">
                <a16:creationId xmlns:a16="http://schemas.microsoft.com/office/drawing/2014/main" id="{6CD2AB88-787B-546B-29BE-ABAAE80D72A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856" r="2856"/>
          <a:stretch/>
        </p:blipFill>
        <p:spPr>
          <a:xfrm>
            <a:off x="-508800" y="1863097"/>
            <a:ext cx="2520000" cy="3779897"/>
          </a:xfrm>
        </p:spPr>
      </p:pic>
      <p:pic>
        <p:nvPicPr>
          <p:cNvPr id="26" name="Resim Yer Tutucusu 25">
            <a:extLst>
              <a:ext uri="{FF2B5EF4-FFF2-40B4-BE49-F238E27FC236}">
                <a16:creationId xmlns:a16="http://schemas.microsoft.com/office/drawing/2014/main" id="{391D57D5-1849-977C-18D6-4C1DF842048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6" r="16666"/>
          <a:stretch/>
        </p:blipFill>
        <p:spPr>
          <a:xfrm>
            <a:off x="15525600" y="1863097"/>
            <a:ext cx="2520000" cy="3779897"/>
          </a:xfrm>
        </p:spPr>
      </p:pic>
      <p:pic>
        <p:nvPicPr>
          <p:cNvPr id="28" name="Resim Yer Tutucusu 27">
            <a:extLst>
              <a:ext uri="{FF2B5EF4-FFF2-40B4-BE49-F238E27FC236}">
                <a16:creationId xmlns:a16="http://schemas.microsoft.com/office/drawing/2014/main" id="{C51CB59C-DED8-D4A4-B554-CB5A68DAD17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88" r="16688"/>
          <a:stretch>
            <a:fillRect/>
          </a:stretch>
        </p:blipFill>
        <p:spPr>
          <a:xfrm>
            <a:off x="-3181200" y="1863097"/>
            <a:ext cx="2520000" cy="3779897"/>
          </a:xfrm>
        </p:spPr>
      </p:pic>
      <p:pic>
        <p:nvPicPr>
          <p:cNvPr id="36" name="Resim Yer Tutucusu 35">
            <a:extLst>
              <a:ext uri="{FF2B5EF4-FFF2-40B4-BE49-F238E27FC236}">
                <a16:creationId xmlns:a16="http://schemas.microsoft.com/office/drawing/2014/main" id="{7E57828A-724D-2C86-B2AC-49860625701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7" r="16667"/>
          <a:stretch>
            <a:fillRect/>
          </a:stretch>
        </p:blipFill>
        <p:spPr>
          <a:xfrm>
            <a:off x="-5853600" y="1863096"/>
            <a:ext cx="2520000" cy="3779897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AF3E5B4-53EF-E708-C8C9-0410E008412E}"/>
              </a:ext>
            </a:extLst>
          </p:cNvPr>
          <p:cNvSpPr/>
          <p:nvPr/>
        </p:nvSpPr>
        <p:spPr>
          <a:xfrm>
            <a:off x="-2119200" y="882494"/>
            <a:ext cx="16430400" cy="1371600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CF382EB-C6D8-0201-4A30-5F4995877CE4}"/>
              </a:ext>
            </a:extLst>
          </p:cNvPr>
          <p:cNvSpPr/>
          <p:nvPr/>
        </p:nvSpPr>
        <p:spPr>
          <a:xfrm>
            <a:off x="-2119200" y="4656195"/>
            <a:ext cx="16430400" cy="1371600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AF97B213-E020-5190-CDEA-C341F38E0CAA}"/>
              </a:ext>
            </a:extLst>
          </p:cNvPr>
          <p:cNvSpPr txBox="1"/>
          <p:nvPr/>
        </p:nvSpPr>
        <p:spPr>
          <a:xfrm>
            <a:off x="4416056" y="1214949"/>
            <a:ext cx="335988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latin typeface="Cochin" panose="02000603020000020003" pitchFamily="2" charset="0"/>
              </a:rPr>
              <a:t>THERAPY TUNES</a:t>
            </a: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AA2037B2-175A-9D20-A922-EC52643CA0B6}"/>
              </a:ext>
            </a:extLst>
          </p:cNvPr>
          <p:cNvSpPr txBox="1"/>
          <p:nvPr/>
        </p:nvSpPr>
        <p:spPr>
          <a:xfrm>
            <a:off x="4416056" y="5353720"/>
            <a:ext cx="3359888" cy="2923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1300" dirty="0">
                <a:latin typeface="Cochin" panose="02000603020000020003" pitchFamily="2" charset="0"/>
              </a:rPr>
              <a:t>MENTAL HEALTH SURVEY DATA SET</a:t>
            </a:r>
          </a:p>
        </p:txBody>
      </p:sp>
      <p:cxnSp>
        <p:nvCxnSpPr>
          <p:cNvPr id="11" name="Düz Ok Bağlayıcısı 1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C8272AE-3214-FF34-4EAF-C46461D4D524}"/>
              </a:ext>
            </a:extLst>
          </p:cNvPr>
          <p:cNvCxnSpPr>
            <a:cxnSpLocks/>
          </p:cNvCxnSpPr>
          <p:nvPr/>
        </p:nvCxnSpPr>
        <p:spPr>
          <a:xfrm>
            <a:off x="8247705" y="5553775"/>
            <a:ext cx="52069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Düz Ok Bağlayıcısı 1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92EDA1DE-2EEE-A8E1-AF6E-F967FF0643AD}"/>
              </a:ext>
            </a:extLst>
          </p:cNvPr>
          <p:cNvCxnSpPr>
            <a:cxnSpLocks/>
          </p:cNvCxnSpPr>
          <p:nvPr/>
        </p:nvCxnSpPr>
        <p:spPr>
          <a:xfrm flipH="1">
            <a:off x="3299791" y="5553775"/>
            <a:ext cx="538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564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Resim Yer Tutucusu 19">
            <a:hlinkClick r:id="rId2" action="ppaction://hlinksldjump"/>
            <a:extLst>
              <a:ext uri="{FF2B5EF4-FFF2-40B4-BE49-F238E27FC236}">
                <a16:creationId xmlns:a16="http://schemas.microsoft.com/office/drawing/2014/main" id="{2F4174D1-B5C2-2B40-10F4-3728B0B1B6B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666" r="16666"/>
          <a:stretch/>
        </p:blipFill>
        <p:spPr>
          <a:xfrm>
            <a:off x="4836000" y="1969980"/>
            <a:ext cx="2520000" cy="3779897"/>
          </a:xfrm>
        </p:spPr>
      </p:pic>
      <p:pic>
        <p:nvPicPr>
          <p:cNvPr id="24" name="Resim Yer Tutucusu 23">
            <a:extLst>
              <a:ext uri="{FF2B5EF4-FFF2-40B4-BE49-F238E27FC236}">
                <a16:creationId xmlns:a16="http://schemas.microsoft.com/office/drawing/2014/main" id="{736E584E-918F-899F-ECE3-B527303D06D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7777" r="27777"/>
          <a:stretch/>
        </p:blipFill>
        <p:spPr>
          <a:xfrm>
            <a:off x="10180800" y="1969978"/>
            <a:ext cx="2520000" cy="3779897"/>
          </a:xfrm>
        </p:spPr>
      </p:pic>
      <p:pic>
        <p:nvPicPr>
          <p:cNvPr id="22" name="Resim Yer Tutucusu 21">
            <a:extLst>
              <a:ext uri="{FF2B5EF4-FFF2-40B4-BE49-F238E27FC236}">
                <a16:creationId xmlns:a16="http://schemas.microsoft.com/office/drawing/2014/main" id="{7534BD18-D658-FD23-6138-C83D40EA078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6" r="16666"/>
          <a:stretch/>
        </p:blipFill>
        <p:spPr>
          <a:xfrm>
            <a:off x="7508400" y="1969979"/>
            <a:ext cx="2520000" cy="3779897"/>
          </a:xfrm>
        </p:spPr>
      </p:pic>
      <p:pic>
        <p:nvPicPr>
          <p:cNvPr id="18" name="Resim Yer Tutucusu 17">
            <a:extLst>
              <a:ext uri="{FF2B5EF4-FFF2-40B4-BE49-F238E27FC236}">
                <a16:creationId xmlns:a16="http://schemas.microsoft.com/office/drawing/2014/main" id="{732B825C-9CF6-443E-963E-292E2554E55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6" r="16666"/>
          <a:stretch/>
        </p:blipFill>
        <p:spPr>
          <a:xfrm>
            <a:off x="2163600" y="1969977"/>
            <a:ext cx="2520000" cy="3779897"/>
          </a:xfrm>
        </p:spPr>
      </p:pic>
      <p:pic>
        <p:nvPicPr>
          <p:cNvPr id="15" name="Resim Yer Tutucusu 14">
            <a:extLst>
              <a:ext uri="{FF2B5EF4-FFF2-40B4-BE49-F238E27FC236}">
                <a16:creationId xmlns:a16="http://schemas.microsoft.com/office/drawing/2014/main" id="{5C2EC15B-B02D-1EF6-E86C-BCAEE95147E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823" r="16823"/>
          <a:stretch/>
        </p:blipFill>
        <p:spPr>
          <a:xfrm>
            <a:off x="-508800" y="1969976"/>
            <a:ext cx="2520000" cy="3779897"/>
          </a:xfrm>
        </p:spPr>
      </p:pic>
      <p:pic>
        <p:nvPicPr>
          <p:cNvPr id="3" name="Resim Yer Tutucusu 2">
            <a:extLst>
              <a:ext uri="{FF2B5EF4-FFF2-40B4-BE49-F238E27FC236}">
                <a16:creationId xmlns:a16="http://schemas.microsoft.com/office/drawing/2014/main" id="{6CD2AB88-787B-546B-29BE-ABAAE80D72A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856" r="2856"/>
          <a:stretch/>
        </p:blipFill>
        <p:spPr>
          <a:xfrm>
            <a:off x="-3181200" y="1969975"/>
            <a:ext cx="2520000" cy="3779897"/>
          </a:xfrm>
        </p:spPr>
      </p:pic>
      <p:pic>
        <p:nvPicPr>
          <p:cNvPr id="26" name="Resim Yer Tutucusu 25">
            <a:extLst>
              <a:ext uri="{FF2B5EF4-FFF2-40B4-BE49-F238E27FC236}">
                <a16:creationId xmlns:a16="http://schemas.microsoft.com/office/drawing/2014/main" id="{391D57D5-1849-977C-18D6-4C1DF842048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6" r="16666"/>
          <a:stretch/>
        </p:blipFill>
        <p:spPr>
          <a:xfrm>
            <a:off x="12853200" y="1969975"/>
            <a:ext cx="2520000" cy="3779897"/>
          </a:xfrm>
        </p:spPr>
      </p:pic>
      <p:pic>
        <p:nvPicPr>
          <p:cNvPr id="28" name="Resim Yer Tutucusu 27">
            <a:extLst>
              <a:ext uri="{FF2B5EF4-FFF2-40B4-BE49-F238E27FC236}">
                <a16:creationId xmlns:a16="http://schemas.microsoft.com/office/drawing/2014/main" id="{C51CB59C-DED8-D4A4-B554-CB5A68DAD17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88" r="16688"/>
          <a:stretch>
            <a:fillRect/>
          </a:stretch>
        </p:blipFill>
        <p:spPr>
          <a:xfrm>
            <a:off x="-5853600" y="1969975"/>
            <a:ext cx="2520000" cy="3779897"/>
          </a:xfrm>
        </p:spPr>
      </p:pic>
      <p:pic>
        <p:nvPicPr>
          <p:cNvPr id="36" name="Resim Yer Tutucusu 35">
            <a:extLst>
              <a:ext uri="{FF2B5EF4-FFF2-40B4-BE49-F238E27FC236}">
                <a16:creationId xmlns:a16="http://schemas.microsoft.com/office/drawing/2014/main" id="{7E57828A-724D-2C86-B2AC-49860625701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7" r="16667"/>
          <a:stretch>
            <a:fillRect/>
          </a:stretch>
        </p:blipFill>
        <p:spPr>
          <a:xfrm>
            <a:off x="-8526000" y="1969974"/>
            <a:ext cx="2520000" cy="3779897"/>
          </a:xfr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38D3E33-77CB-CC4B-630F-917F8AC7FCF6}"/>
              </a:ext>
            </a:extLst>
          </p:cNvPr>
          <p:cNvSpPr/>
          <p:nvPr/>
        </p:nvSpPr>
        <p:spPr>
          <a:xfrm>
            <a:off x="-2119200" y="882494"/>
            <a:ext cx="16430400" cy="1371600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E0F280A-4AB0-EEB0-D03D-B0C640725B6E}"/>
              </a:ext>
            </a:extLst>
          </p:cNvPr>
          <p:cNvSpPr/>
          <p:nvPr/>
        </p:nvSpPr>
        <p:spPr>
          <a:xfrm>
            <a:off x="-2119200" y="4656195"/>
            <a:ext cx="16430400" cy="1371600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0F4DC03B-88B5-DA94-787F-C369BC1C0622}"/>
              </a:ext>
            </a:extLst>
          </p:cNvPr>
          <p:cNvSpPr txBox="1"/>
          <p:nvPr/>
        </p:nvSpPr>
        <p:spPr>
          <a:xfrm>
            <a:off x="4416056" y="1214949"/>
            <a:ext cx="335988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latin typeface="Cochin" panose="02000603020000020003" pitchFamily="2" charset="0"/>
              </a:rPr>
              <a:t>THERAPY TUNES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26E2FC7E-06A8-EF88-84F8-27A9C1BA9D77}"/>
              </a:ext>
            </a:extLst>
          </p:cNvPr>
          <p:cNvSpPr txBox="1"/>
          <p:nvPr/>
        </p:nvSpPr>
        <p:spPr>
          <a:xfrm>
            <a:off x="4416056" y="5349761"/>
            <a:ext cx="3359888" cy="3539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1700" dirty="0">
                <a:latin typeface="Cochin" panose="02000603020000020003" pitchFamily="2" charset="0"/>
              </a:rPr>
              <a:t>MENTAL HEALTH ROADMAP</a:t>
            </a:r>
          </a:p>
        </p:txBody>
      </p:sp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9366E01F-172F-6B08-13B0-A0E0C5D71CF6}"/>
              </a:ext>
            </a:extLst>
          </p:cNvPr>
          <p:cNvCxnSpPr>
            <a:cxnSpLocks/>
          </p:cNvCxnSpPr>
          <p:nvPr/>
        </p:nvCxnSpPr>
        <p:spPr>
          <a:xfrm>
            <a:off x="8247705" y="5549816"/>
            <a:ext cx="52069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Düz Ok Bağlayıcısı 9">
            <a:extLst>
              <a:ext uri="{FF2B5EF4-FFF2-40B4-BE49-F238E27FC236}">
                <a16:creationId xmlns:a16="http://schemas.microsoft.com/office/drawing/2014/main" id="{FFF75B26-4B9C-6FA5-9580-004AB2F84C5F}"/>
              </a:ext>
            </a:extLst>
          </p:cNvPr>
          <p:cNvCxnSpPr>
            <a:cxnSpLocks/>
          </p:cNvCxnSpPr>
          <p:nvPr/>
        </p:nvCxnSpPr>
        <p:spPr>
          <a:xfrm flipH="1">
            <a:off x="3299791" y="5549816"/>
            <a:ext cx="538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184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Resim Yer Tutucusu 19">
            <a:extLst>
              <a:ext uri="{FF2B5EF4-FFF2-40B4-BE49-F238E27FC236}">
                <a16:creationId xmlns:a16="http://schemas.microsoft.com/office/drawing/2014/main" id="{2F4174D1-B5C2-2B40-10F4-3728B0B1B6B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6" r="16666"/>
          <a:stretch/>
        </p:blipFill>
        <p:spPr>
          <a:xfrm>
            <a:off x="2163600" y="1983628"/>
            <a:ext cx="2520000" cy="3779897"/>
          </a:xfrm>
        </p:spPr>
      </p:pic>
      <p:pic>
        <p:nvPicPr>
          <p:cNvPr id="24" name="Resim Yer Tutucusu 23">
            <a:extLst>
              <a:ext uri="{FF2B5EF4-FFF2-40B4-BE49-F238E27FC236}">
                <a16:creationId xmlns:a16="http://schemas.microsoft.com/office/drawing/2014/main" id="{736E584E-918F-899F-ECE3-B527303D06D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7777" r="27777"/>
          <a:stretch/>
        </p:blipFill>
        <p:spPr>
          <a:xfrm>
            <a:off x="7508400" y="1983626"/>
            <a:ext cx="2520000" cy="3779897"/>
          </a:xfrm>
        </p:spPr>
      </p:pic>
      <p:pic>
        <p:nvPicPr>
          <p:cNvPr id="22" name="Resim Yer Tutucusu 21">
            <a:hlinkClick r:id="rId4" action="ppaction://hlinksldjump"/>
            <a:extLst>
              <a:ext uri="{FF2B5EF4-FFF2-40B4-BE49-F238E27FC236}">
                <a16:creationId xmlns:a16="http://schemas.microsoft.com/office/drawing/2014/main" id="{7534BD18-D658-FD23-6138-C83D40EA078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l="16666" r="16666"/>
          <a:stretch/>
        </p:blipFill>
        <p:spPr>
          <a:xfrm>
            <a:off x="4836000" y="1983627"/>
            <a:ext cx="2520000" cy="3779897"/>
          </a:xfrm>
        </p:spPr>
      </p:pic>
      <p:pic>
        <p:nvPicPr>
          <p:cNvPr id="18" name="Resim Yer Tutucusu 17">
            <a:extLst>
              <a:ext uri="{FF2B5EF4-FFF2-40B4-BE49-F238E27FC236}">
                <a16:creationId xmlns:a16="http://schemas.microsoft.com/office/drawing/2014/main" id="{732B825C-9CF6-443E-963E-292E2554E55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6" r="16666"/>
          <a:stretch/>
        </p:blipFill>
        <p:spPr>
          <a:xfrm>
            <a:off x="-508800" y="1983625"/>
            <a:ext cx="2520000" cy="3779897"/>
          </a:xfrm>
        </p:spPr>
      </p:pic>
      <p:pic>
        <p:nvPicPr>
          <p:cNvPr id="15" name="Resim Yer Tutucusu 14">
            <a:extLst>
              <a:ext uri="{FF2B5EF4-FFF2-40B4-BE49-F238E27FC236}">
                <a16:creationId xmlns:a16="http://schemas.microsoft.com/office/drawing/2014/main" id="{5C2EC15B-B02D-1EF6-E86C-BCAEE95147E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823" r="16823"/>
          <a:stretch/>
        </p:blipFill>
        <p:spPr>
          <a:xfrm>
            <a:off x="-3181200" y="1983624"/>
            <a:ext cx="2520000" cy="3779897"/>
          </a:xfrm>
        </p:spPr>
      </p:pic>
      <p:pic>
        <p:nvPicPr>
          <p:cNvPr id="3" name="Resim Yer Tutucusu 2">
            <a:extLst>
              <a:ext uri="{FF2B5EF4-FFF2-40B4-BE49-F238E27FC236}">
                <a16:creationId xmlns:a16="http://schemas.microsoft.com/office/drawing/2014/main" id="{6CD2AB88-787B-546B-29BE-ABAAE80D72A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856" r="2856"/>
          <a:stretch/>
        </p:blipFill>
        <p:spPr>
          <a:xfrm>
            <a:off x="-5853600" y="1983623"/>
            <a:ext cx="2520000" cy="3779897"/>
          </a:xfrm>
        </p:spPr>
      </p:pic>
      <p:pic>
        <p:nvPicPr>
          <p:cNvPr id="26" name="Resim Yer Tutucusu 25">
            <a:extLst>
              <a:ext uri="{FF2B5EF4-FFF2-40B4-BE49-F238E27FC236}">
                <a16:creationId xmlns:a16="http://schemas.microsoft.com/office/drawing/2014/main" id="{391D57D5-1849-977C-18D6-4C1DF842048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6" r="16666"/>
          <a:stretch/>
        </p:blipFill>
        <p:spPr>
          <a:xfrm>
            <a:off x="10180800" y="1983623"/>
            <a:ext cx="2520000" cy="3779897"/>
          </a:xfrm>
        </p:spPr>
      </p:pic>
      <p:pic>
        <p:nvPicPr>
          <p:cNvPr id="28" name="Resim Yer Tutucusu 27">
            <a:extLst>
              <a:ext uri="{FF2B5EF4-FFF2-40B4-BE49-F238E27FC236}">
                <a16:creationId xmlns:a16="http://schemas.microsoft.com/office/drawing/2014/main" id="{C51CB59C-DED8-D4A4-B554-CB5A68DAD17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88" r="16688"/>
          <a:stretch>
            <a:fillRect/>
          </a:stretch>
        </p:blipFill>
        <p:spPr>
          <a:xfrm>
            <a:off x="-8526000" y="1983623"/>
            <a:ext cx="2520000" cy="3779897"/>
          </a:xfrm>
        </p:spPr>
      </p:pic>
      <p:pic>
        <p:nvPicPr>
          <p:cNvPr id="36" name="Resim Yer Tutucusu 35">
            <a:extLst>
              <a:ext uri="{FF2B5EF4-FFF2-40B4-BE49-F238E27FC236}">
                <a16:creationId xmlns:a16="http://schemas.microsoft.com/office/drawing/2014/main" id="{7E57828A-724D-2C86-B2AC-49860625701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7" r="16667"/>
          <a:stretch>
            <a:fillRect/>
          </a:stretch>
        </p:blipFill>
        <p:spPr>
          <a:xfrm>
            <a:off x="-11198400" y="1983622"/>
            <a:ext cx="2520000" cy="3779897"/>
          </a:xfr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785CFE8-28C3-F507-AE9F-3B664ABF0FD0}"/>
              </a:ext>
            </a:extLst>
          </p:cNvPr>
          <p:cNvSpPr/>
          <p:nvPr/>
        </p:nvSpPr>
        <p:spPr>
          <a:xfrm>
            <a:off x="-2119200" y="882494"/>
            <a:ext cx="16430400" cy="1371600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872FB89-908C-0CA7-090F-F913AE8870D4}"/>
              </a:ext>
            </a:extLst>
          </p:cNvPr>
          <p:cNvSpPr/>
          <p:nvPr/>
        </p:nvSpPr>
        <p:spPr>
          <a:xfrm>
            <a:off x="-2119200" y="4656195"/>
            <a:ext cx="16430400" cy="1371600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CBF3F68F-532C-B5EA-54EF-B9AFAEE0A425}"/>
              </a:ext>
            </a:extLst>
          </p:cNvPr>
          <p:cNvSpPr txBox="1"/>
          <p:nvPr/>
        </p:nvSpPr>
        <p:spPr>
          <a:xfrm>
            <a:off x="4416056" y="1214949"/>
            <a:ext cx="335988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latin typeface="Cochin" panose="02000603020000020003" pitchFamily="2" charset="0"/>
              </a:rPr>
              <a:t>THERAPY TUNES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AF587031-D29A-1691-7577-C6F4DA6A630D}"/>
              </a:ext>
            </a:extLst>
          </p:cNvPr>
          <p:cNvSpPr txBox="1"/>
          <p:nvPr/>
        </p:nvSpPr>
        <p:spPr>
          <a:xfrm>
            <a:off x="4416056" y="5318947"/>
            <a:ext cx="3359888" cy="3539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1700" dirty="0">
                <a:latin typeface="Cochin" panose="02000603020000020003" pitchFamily="2" charset="0"/>
              </a:rPr>
              <a:t>SPOTIFY DATA SET</a:t>
            </a:r>
          </a:p>
        </p:txBody>
      </p:sp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761DD028-92C4-2BBF-A8B2-3039ED6C51E8}"/>
              </a:ext>
            </a:extLst>
          </p:cNvPr>
          <p:cNvCxnSpPr>
            <a:cxnSpLocks/>
          </p:cNvCxnSpPr>
          <p:nvPr/>
        </p:nvCxnSpPr>
        <p:spPr>
          <a:xfrm>
            <a:off x="8247705" y="5519002"/>
            <a:ext cx="52069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Düz Ok Bağlayıcısı 9">
            <a:extLst>
              <a:ext uri="{FF2B5EF4-FFF2-40B4-BE49-F238E27FC236}">
                <a16:creationId xmlns:a16="http://schemas.microsoft.com/office/drawing/2014/main" id="{D69EA2C4-3075-A67C-EB1C-D788BE67D92F}"/>
              </a:ext>
            </a:extLst>
          </p:cNvPr>
          <p:cNvCxnSpPr>
            <a:cxnSpLocks/>
          </p:cNvCxnSpPr>
          <p:nvPr/>
        </p:nvCxnSpPr>
        <p:spPr>
          <a:xfrm flipH="1">
            <a:off x="3299791" y="5519002"/>
            <a:ext cx="538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04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Resim Yer Tutucusu 19">
            <a:extLst>
              <a:ext uri="{FF2B5EF4-FFF2-40B4-BE49-F238E27FC236}">
                <a16:creationId xmlns:a16="http://schemas.microsoft.com/office/drawing/2014/main" id="{2F4174D1-B5C2-2B40-10F4-3728B0B1B6B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6" r="16666"/>
          <a:stretch/>
        </p:blipFill>
        <p:spPr>
          <a:xfrm>
            <a:off x="-508800" y="1910476"/>
            <a:ext cx="2520000" cy="3779897"/>
          </a:xfrm>
        </p:spPr>
      </p:pic>
      <p:pic>
        <p:nvPicPr>
          <p:cNvPr id="24" name="Resim Yer Tutucusu 23">
            <a:hlinkClick r:id="rId3" action="ppaction://hlinksldjump"/>
            <a:extLst>
              <a:ext uri="{FF2B5EF4-FFF2-40B4-BE49-F238E27FC236}">
                <a16:creationId xmlns:a16="http://schemas.microsoft.com/office/drawing/2014/main" id="{736E584E-918F-899F-ECE3-B527303D06D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27777" r="27777"/>
          <a:stretch/>
        </p:blipFill>
        <p:spPr>
          <a:xfrm>
            <a:off x="4836000" y="1910474"/>
            <a:ext cx="2520000" cy="3779897"/>
          </a:xfrm>
        </p:spPr>
      </p:pic>
      <p:pic>
        <p:nvPicPr>
          <p:cNvPr id="22" name="Resim Yer Tutucusu 21">
            <a:extLst>
              <a:ext uri="{FF2B5EF4-FFF2-40B4-BE49-F238E27FC236}">
                <a16:creationId xmlns:a16="http://schemas.microsoft.com/office/drawing/2014/main" id="{7534BD18-D658-FD23-6138-C83D40EA078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6" r="16666"/>
          <a:stretch/>
        </p:blipFill>
        <p:spPr>
          <a:xfrm>
            <a:off x="2163600" y="1910475"/>
            <a:ext cx="2520000" cy="3779897"/>
          </a:xfrm>
        </p:spPr>
      </p:pic>
      <p:pic>
        <p:nvPicPr>
          <p:cNvPr id="18" name="Resim Yer Tutucusu 17">
            <a:extLst>
              <a:ext uri="{FF2B5EF4-FFF2-40B4-BE49-F238E27FC236}">
                <a16:creationId xmlns:a16="http://schemas.microsoft.com/office/drawing/2014/main" id="{732B825C-9CF6-443E-963E-292E2554E55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6" r="16666"/>
          <a:stretch/>
        </p:blipFill>
        <p:spPr>
          <a:xfrm>
            <a:off x="-3181200" y="1910473"/>
            <a:ext cx="2520000" cy="3779897"/>
          </a:xfrm>
        </p:spPr>
      </p:pic>
      <p:pic>
        <p:nvPicPr>
          <p:cNvPr id="15" name="Resim Yer Tutucusu 14">
            <a:extLst>
              <a:ext uri="{FF2B5EF4-FFF2-40B4-BE49-F238E27FC236}">
                <a16:creationId xmlns:a16="http://schemas.microsoft.com/office/drawing/2014/main" id="{5C2EC15B-B02D-1EF6-E86C-BCAEE95147E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823" r="16823"/>
          <a:stretch/>
        </p:blipFill>
        <p:spPr>
          <a:xfrm>
            <a:off x="-5853600" y="1910472"/>
            <a:ext cx="2520000" cy="3779897"/>
          </a:xfrm>
        </p:spPr>
      </p:pic>
      <p:pic>
        <p:nvPicPr>
          <p:cNvPr id="3" name="Resim Yer Tutucusu 2">
            <a:extLst>
              <a:ext uri="{FF2B5EF4-FFF2-40B4-BE49-F238E27FC236}">
                <a16:creationId xmlns:a16="http://schemas.microsoft.com/office/drawing/2014/main" id="{6CD2AB88-787B-546B-29BE-ABAAE80D72A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856" r="2856"/>
          <a:stretch/>
        </p:blipFill>
        <p:spPr>
          <a:xfrm>
            <a:off x="-8526000" y="1910471"/>
            <a:ext cx="2520000" cy="3779897"/>
          </a:xfrm>
        </p:spPr>
      </p:pic>
      <p:pic>
        <p:nvPicPr>
          <p:cNvPr id="26" name="Resim Yer Tutucusu 25">
            <a:extLst>
              <a:ext uri="{FF2B5EF4-FFF2-40B4-BE49-F238E27FC236}">
                <a16:creationId xmlns:a16="http://schemas.microsoft.com/office/drawing/2014/main" id="{391D57D5-1849-977C-18D6-4C1DF842048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6" r="16666"/>
          <a:stretch/>
        </p:blipFill>
        <p:spPr>
          <a:xfrm>
            <a:off x="7508400" y="1415004"/>
            <a:ext cx="2520000" cy="3779897"/>
          </a:xfrm>
        </p:spPr>
      </p:pic>
      <p:pic>
        <p:nvPicPr>
          <p:cNvPr id="28" name="Resim Yer Tutucusu 27">
            <a:extLst>
              <a:ext uri="{FF2B5EF4-FFF2-40B4-BE49-F238E27FC236}">
                <a16:creationId xmlns:a16="http://schemas.microsoft.com/office/drawing/2014/main" id="{C51CB59C-DED8-D4A4-B554-CB5A68DAD17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88" r="16688"/>
          <a:stretch>
            <a:fillRect/>
          </a:stretch>
        </p:blipFill>
        <p:spPr>
          <a:xfrm>
            <a:off x="-11198400" y="1910471"/>
            <a:ext cx="2520000" cy="3779897"/>
          </a:xfrm>
        </p:spPr>
      </p:pic>
      <p:pic>
        <p:nvPicPr>
          <p:cNvPr id="36" name="Resim Yer Tutucusu 35">
            <a:extLst>
              <a:ext uri="{FF2B5EF4-FFF2-40B4-BE49-F238E27FC236}">
                <a16:creationId xmlns:a16="http://schemas.microsoft.com/office/drawing/2014/main" id="{7E57828A-724D-2C86-B2AC-49860625701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7" r="16667"/>
          <a:stretch>
            <a:fillRect/>
          </a:stretch>
        </p:blipFill>
        <p:spPr>
          <a:xfrm>
            <a:off x="-13870800" y="1910470"/>
            <a:ext cx="2520000" cy="3779897"/>
          </a:xfr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3234158-ED55-5177-1EAE-2010C72B0AC8}"/>
              </a:ext>
            </a:extLst>
          </p:cNvPr>
          <p:cNvSpPr/>
          <p:nvPr/>
        </p:nvSpPr>
        <p:spPr>
          <a:xfrm>
            <a:off x="-2119200" y="882494"/>
            <a:ext cx="16430400" cy="1371600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3F06826-BD87-6545-08C4-3D79ECCA7601}"/>
              </a:ext>
            </a:extLst>
          </p:cNvPr>
          <p:cNvSpPr/>
          <p:nvPr/>
        </p:nvSpPr>
        <p:spPr>
          <a:xfrm>
            <a:off x="-2119200" y="4656195"/>
            <a:ext cx="16430400" cy="1371600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E79626A6-F5E2-41D3-EDB3-62BBD2205C90}"/>
              </a:ext>
            </a:extLst>
          </p:cNvPr>
          <p:cNvSpPr txBox="1"/>
          <p:nvPr/>
        </p:nvSpPr>
        <p:spPr>
          <a:xfrm>
            <a:off x="4416056" y="1214949"/>
            <a:ext cx="335988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latin typeface="Cochin" panose="02000603020000020003" pitchFamily="2" charset="0"/>
              </a:rPr>
              <a:t>THERAPY TUNES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5EAE0573-22BA-8F47-EAAF-DC9E0F2F984B}"/>
              </a:ext>
            </a:extLst>
          </p:cNvPr>
          <p:cNvSpPr txBox="1"/>
          <p:nvPr/>
        </p:nvSpPr>
        <p:spPr>
          <a:xfrm>
            <a:off x="4416056" y="5290261"/>
            <a:ext cx="335988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latin typeface="Cochin" panose="02000603020000020003" pitchFamily="2" charset="0"/>
              </a:rPr>
              <a:t>SPOTIFY ROADMAP</a:t>
            </a:r>
          </a:p>
        </p:txBody>
      </p:sp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E5AADD7D-23E4-E415-67F7-33F12FFBA546}"/>
              </a:ext>
            </a:extLst>
          </p:cNvPr>
          <p:cNvCxnSpPr>
            <a:cxnSpLocks/>
          </p:cNvCxnSpPr>
          <p:nvPr/>
        </p:nvCxnSpPr>
        <p:spPr>
          <a:xfrm>
            <a:off x="8247705" y="5490316"/>
            <a:ext cx="52069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Düz Ok Bağlayıcısı 9">
            <a:extLst>
              <a:ext uri="{FF2B5EF4-FFF2-40B4-BE49-F238E27FC236}">
                <a16:creationId xmlns:a16="http://schemas.microsoft.com/office/drawing/2014/main" id="{F49BBC5D-8328-171B-1F37-828EBA67E124}"/>
              </a:ext>
            </a:extLst>
          </p:cNvPr>
          <p:cNvCxnSpPr>
            <a:cxnSpLocks/>
          </p:cNvCxnSpPr>
          <p:nvPr/>
        </p:nvCxnSpPr>
        <p:spPr>
          <a:xfrm flipH="1">
            <a:off x="3299791" y="5490316"/>
            <a:ext cx="538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43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Resim Yer Tutucusu 19">
            <a:extLst>
              <a:ext uri="{FF2B5EF4-FFF2-40B4-BE49-F238E27FC236}">
                <a16:creationId xmlns:a16="http://schemas.microsoft.com/office/drawing/2014/main" id="{2F4174D1-B5C2-2B40-10F4-3728B0B1B6B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6" r="16666"/>
          <a:stretch/>
        </p:blipFill>
        <p:spPr>
          <a:xfrm>
            <a:off x="-3181200" y="1948576"/>
            <a:ext cx="2520000" cy="3779897"/>
          </a:xfrm>
        </p:spPr>
      </p:pic>
      <p:pic>
        <p:nvPicPr>
          <p:cNvPr id="24" name="Resim Yer Tutucusu 23">
            <a:extLst>
              <a:ext uri="{FF2B5EF4-FFF2-40B4-BE49-F238E27FC236}">
                <a16:creationId xmlns:a16="http://schemas.microsoft.com/office/drawing/2014/main" id="{736E584E-918F-899F-ECE3-B527303D06D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7777" r="27777"/>
          <a:stretch/>
        </p:blipFill>
        <p:spPr>
          <a:xfrm>
            <a:off x="2163600" y="1948574"/>
            <a:ext cx="2520000" cy="3779897"/>
          </a:xfrm>
        </p:spPr>
      </p:pic>
      <p:pic>
        <p:nvPicPr>
          <p:cNvPr id="22" name="Resim Yer Tutucusu 21">
            <a:extLst>
              <a:ext uri="{FF2B5EF4-FFF2-40B4-BE49-F238E27FC236}">
                <a16:creationId xmlns:a16="http://schemas.microsoft.com/office/drawing/2014/main" id="{7534BD18-D658-FD23-6138-C83D40EA078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6" r="16666"/>
          <a:stretch/>
        </p:blipFill>
        <p:spPr>
          <a:xfrm>
            <a:off x="-508800" y="1948575"/>
            <a:ext cx="2520000" cy="3779897"/>
          </a:xfrm>
        </p:spPr>
      </p:pic>
      <p:pic>
        <p:nvPicPr>
          <p:cNvPr id="18" name="Resim Yer Tutucusu 17">
            <a:extLst>
              <a:ext uri="{FF2B5EF4-FFF2-40B4-BE49-F238E27FC236}">
                <a16:creationId xmlns:a16="http://schemas.microsoft.com/office/drawing/2014/main" id="{732B825C-9CF6-443E-963E-292E2554E55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6" r="16666"/>
          <a:stretch/>
        </p:blipFill>
        <p:spPr>
          <a:xfrm>
            <a:off x="-5853600" y="1948573"/>
            <a:ext cx="2520000" cy="3779897"/>
          </a:xfrm>
        </p:spPr>
      </p:pic>
      <p:pic>
        <p:nvPicPr>
          <p:cNvPr id="15" name="Resim Yer Tutucusu 14">
            <a:extLst>
              <a:ext uri="{FF2B5EF4-FFF2-40B4-BE49-F238E27FC236}">
                <a16:creationId xmlns:a16="http://schemas.microsoft.com/office/drawing/2014/main" id="{5C2EC15B-B02D-1EF6-E86C-BCAEE95147E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823" r="16823"/>
          <a:stretch/>
        </p:blipFill>
        <p:spPr>
          <a:xfrm>
            <a:off x="-8526000" y="1948572"/>
            <a:ext cx="2520000" cy="3779897"/>
          </a:xfrm>
        </p:spPr>
      </p:pic>
      <p:pic>
        <p:nvPicPr>
          <p:cNvPr id="3" name="Resim Yer Tutucusu 2">
            <a:extLst>
              <a:ext uri="{FF2B5EF4-FFF2-40B4-BE49-F238E27FC236}">
                <a16:creationId xmlns:a16="http://schemas.microsoft.com/office/drawing/2014/main" id="{6CD2AB88-787B-546B-29BE-ABAAE80D72A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856" r="2856"/>
          <a:stretch/>
        </p:blipFill>
        <p:spPr>
          <a:xfrm>
            <a:off x="-11198400" y="1948571"/>
            <a:ext cx="2520000" cy="3779897"/>
          </a:xfrm>
        </p:spPr>
      </p:pic>
      <p:pic>
        <p:nvPicPr>
          <p:cNvPr id="26" name="Resim Yer Tutucusu 25">
            <a:hlinkClick r:id="rId8" action="ppaction://hlinksldjump"/>
            <a:extLst>
              <a:ext uri="{FF2B5EF4-FFF2-40B4-BE49-F238E27FC236}">
                <a16:creationId xmlns:a16="http://schemas.microsoft.com/office/drawing/2014/main" id="{391D57D5-1849-977C-18D6-4C1DF842048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9"/>
          <a:srcRect l="16666" r="16666"/>
          <a:stretch/>
        </p:blipFill>
        <p:spPr>
          <a:xfrm>
            <a:off x="4836000" y="1029230"/>
            <a:ext cx="2520000" cy="3779897"/>
          </a:xfrm>
        </p:spPr>
      </p:pic>
      <p:pic>
        <p:nvPicPr>
          <p:cNvPr id="28" name="Resim Yer Tutucusu 27">
            <a:extLst>
              <a:ext uri="{FF2B5EF4-FFF2-40B4-BE49-F238E27FC236}">
                <a16:creationId xmlns:a16="http://schemas.microsoft.com/office/drawing/2014/main" id="{C51CB59C-DED8-D4A4-B554-CB5A68DAD17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88" r="16688"/>
          <a:stretch>
            <a:fillRect/>
          </a:stretch>
        </p:blipFill>
        <p:spPr>
          <a:xfrm>
            <a:off x="-13870800" y="1948571"/>
            <a:ext cx="2520000" cy="3779897"/>
          </a:xfrm>
        </p:spPr>
      </p:pic>
      <p:pic>
        <p:nvPicPr>
          <p:cNvPr id="36" name="Resim Yer Tutucusu 35">
            <a:extLst>
              <a:ext uri="{FF2B5EF4-FFF2-40B4-BE49-F238E27FC236}">
                <a16:creationId xmlns:a16="http://schemas.microsoft.com/office/drawing/2014/main" id="{7E57828A-724D-2C86-B2AC-49860625701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7" r="16667"/>
          <a:stretch>
            <a:fillRect/>
          </a:stretch>
        </p:blipFill>
        <p:spPr>
          <a:xfrm>
            <a:off x="-16390800" y="1948571"/>
            <a:ext cx="2520000" cy="3779897"/>
          </a:xfr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3067E1E-A7F2-B221-7911-6D757ADCCE84}"/>
              </a:ext>
            </a:extLst>
          </p:cNvPr>
          <p:cNvSpPr/>
          <p:nvPr/>
        </p:nvSpPr>
        <p:spPr>
          <a:xfrm>
            <a:off x="-2119200" y="882494"/>
            <a:ext cx="16430400" cy="1371600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3A611CB-2C08-2F1D-5C75-B107D9A754C4}"/>
              </a:ext>
            </a:extLst>
          </p:cNvPr>
          <p:cNvSpPr/>
          <p:nvPr/>
        </p:nvSpPr>
        <p:spPr>
          <a:xfrm>
            <a:off x="-2119200" y="4656195"/>
            <a:ext cx="16430400" cy="1371600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14D80740-DBC0-B747-AE2D-207B1F96E551}"/>
              </a:ext>
            </a:extLst>
          </p:cNvPr>
          <p:cNvSpPr txBox="1"/>
          <p:nvPr/>
        </p:nvSpPr>
        <p:spPr>
          <a:xfrm>
            <a:off x="4416056" y="1214949"/>
            <a:ext cx="335988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latin typeface="Cochin" panose="02000603020000020003" pitchFamily="2" charset="0"/>
              </a:rPr>
              <a:t>THERAPY TUNES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8435D314-11CD-0049-015F-0CE2DB8630D8}"/>
              </a:ext>
            </a:extLst>
          </p:cNvPr>
          <p:cNvSpPr txBox="1"/>
          <p:nvPr/>
        </p:nvSpPr>
        <p:spPr>
          <a:xfrm>
            <a:off x="4416056" y="5351678"/>
            <a:ext cx="335988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latin typeface="Cochin" panose="02000603020000020003" pitchFamily="2" charset="0"/>
              </a:rPr>
              <a:t>AKIŞ ŞEMASI</a:t>
            </a:r>
          </a:p>
        </p:txBody>
      </p:sp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98EC10A1-283C-6E15-B8EA-FB95A435C653}"/>
              </a:ext>
            </a:extLst>
          </p:cNvPr>
          <p:cNvCxnSpPr>
            <a:cxnSpLocks/>
          </p:cNvCxnSpPr>
          <p:nvPr/>
        </p:nvCxnSpPr>
        <p:spPr>
          <a:xfrm>
            <a:off x="8247705" y="5551733"/>
            <a:ext cx="52069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Düz Ok Bağlayıcısı 9">
            <a:extLst>
              <a:ext uri="{FF2B5EF4-FFF2-40B4-BE49-F238E27FC236}">
                <a16:creationId xmlns:a16="http://schemas.microsoft.com/office/drawing/2014/main" id="{452A609B-7468-75D6-2B4C-D2699109AF5F}"/>
              </a:ext>
            </a:extLst>
          </p:cNvPr>
          <p:cNvCxnSpPr>
            <a:cxnSpLocks/>
          </p:cNvCxnSpPr>
          <p:nvPr/>
        </p:nvCxnSpPr>
        <p:spPr>
          <a:xfrm flipH="1">
            <a:off x="3299791" y="5551733"/>
            <a:ext cx="538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504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2228</TotalTime>
  <Words>278</Words>
  <Application>Microsoft Macintosh PowerPoint</Application>
  <PresentationFormat>Geniş ekran</PresentationFormat>
  <Paragraphs>114</Paragraphs>
  <Slides>20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11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20</vt:i4>
      </vt:variant>
    </vt:vector>
  </HeadingPairs>
  <TitlesOfParts>
    <vt:vector size="32" baseType="lpstr">
      <vt:lpstr>Arial</vt:lpstr>
      <vt:lpstr>Calibri</vt:lpstr>
      <vt:lpstr>Calibri Light</vt:lpstr>
      <vt:lpstr>Canva Sans</vt:lpstr>
      <vt:lpstr>Cochin</vt:lpstr>
      <vt:lpstr>Cochin Bold</vt:lpstr>
      <vt:lpstr>Inter</vt:lpstr>
      <vt:lpstr>Inter Bold</vt:lpstr>
      <vt:lpstr>League Gothic</vt:lpstr>
      <vt:lpstr>Oswald</vt:lpstr>
      <vt:lpstr>Oswald Bold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Microsoft Office User</dc:creator>
  <cp:lastModifiedBy>Microsoft Office User</cp:lastModifiedBy>
  <cp:revision>21</cp:revision>
  <dcterms:created xsi:type="dcterms:W3CDTF">2024-07-26T18:05:45Z</dcterms:created>
  <dcterms:modified xsi:type="dcterms:W3CDTF">2024-08-05T11:41:33Z</dcterms:modified>
</cp:coreProperties>
</file>